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55"/>
  </p:notesMasterIdLst>
  <p:sldIdLst>
    <p:sldId id="10679" r:id="rId3"/>
    <p:sldId id="10678" r:id="rId4"/>
    <p:sldId id="10676" r:id="rId5"/>
    <p:sldId id="10677" r:id="rId6"/>
    <p:sldId id="2772" r:id="rId7"/>
    <p:sldId id="2749" r:id="rId8"/>
    <p:sldId id="279" r:id="rId9"/>
    <p:sldId id="302" r:id="rId10"/>
    <p:sldId id="10535" r:id="rId11"/>
    <p:sldId id="278" r:id="rId12"/>
    <p:sldId id="294" r:id="rId13"/>
    <p:sldId id="281" r:id="rId14"/>
    <p:sldId id="283" r:id="rId15"/>
    <p:sldId id="264" r:id="rId16"/>
    <p:sldId id="408" r:id="rId17"/>
    <p:sldId id="10642" r:id="rId18"/>
    <p:sldId id="10692" r:id="rId19"/>
    <p:sldId id="2776" r:id="rId20"/>
    <p:sldId id="10597" r:id="rId21"/>
    <p:sldId id="10640" r:id="rId22"/>
    <p:sldId id="10648" r:id="rId23"/>
    <p:sldId id="10693" r:id="rId24"/>
    <p:sldId id="10521" r:id="rId25"/>
    <p:sldId id="2779" r:id="rId26"/>
    <p:sldId id="2778" r:id="rId27"/>
    <p:sldId id="10639" r:id="rId28"/>
    <p:sldId id="10681" r:id="rId29"/>
    <p:sldId id="2782" r:id="rId30"/>
    <p:sldId id="2785" r:id="rId31"/>
    <p:sldId id="2784" r:id="rId32"/>
    <p:sldId id="10646" r:id="rId33"/>
    <p:sldId id="10668" r:id="rId34"/>
    <p:sldId id="10664" r:id="rId35"/>
    <p:sldId id="10665" r:id="rId36"/>
    <p:sldId id="10669" r:id="rId37"/>
    <p:sldId id="840" r:id="rId38"/>
    <p:sldId id="256" r:id="rId39"/>
    <p:sldId id="257" r:id="rId40"/>
    <p:sldId id="259" r:id="rId41"/>
    <p:sldId id="260" r:id="rId42"/>
    <p:sldId id="10671" r:id="rId43"/>
    <p:sldId id="261" r:id="rId44"/>
    <p:sldId id="10672" r:id="rId45"/>
    <p:sldId id="263" r:id="rId46"/>
    <p:sldId id="10673" r:id="rId47"/>
    <p:sldId id="265" r:id="rId48"/>
    <p:sldId id="10682" r:id="rId49"/>
    <p:sldId id="10686" r:id="rId50"/>
    <p:sldId id="10690" r:id="rId51"/>
    <p:sldId id="10691" r:id="rId52"/>
    <p:sldId id="2786" r:id="rId53"/>
    <p:sldId id="280" r:id="rId54"/>
  </p:sldIdLst>
  <p:sldSz cx="12192000" cy="6858000"/>
  <p:notesSz cx="6797675" cy="9928225"/>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0E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oleObject" Target="Pasta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Planilha1!$B$1</c:f>
              <c:strCache>
                <c:ptCount val="1"/>
                <c:pt idx="0">
                  <c:v>AUTOS PAGOS OU PARCELADOS</c:v>
                </c:pt>
              </c:strCache>
            </c:strRef>
          </c:tx>
          <c:spPr>
            <a:solidFill>
              <a:schemeClr val="accent6">
                <a:lumMod val="60000"/>
                <a:lumOff val="40000"/>
              </a:schemeClr>
            </a:solidFill>
            <a:ln>
              <a:noFill/>
            </a:ln>
            <a:effectLst/>
          </c:spPr>
          <c:cat>
            <c:numRef>
              <c:f>Planilha1!$A$2:$A$24</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Planilha1!$B$2:$B$24</c:f>
              <c:numCache>
                <c:formatCode>0.00%</c:formatCode>
                <c:ptCount val="23"/>
                <c:pt idx="0">
                  <c:v>0.35470000000000002</c:v>
                </c:pt>
                <c:pt idx="1">
                  <c:v>0.32879999999999998</c:v>
                </c:pt>
                <c:pt idx="2">
                  <c:v>0.26390000000000002</c:v>
                </c:pt>
                <c:pt idx="3">
                  <c:v>0.1852</c:v>
                </c:pt>
                <c:pt idx="4">
                  <c:v>0.1711</c:v>
                </c:pt>
                <c:pt idx="5">
                  <c:v>0.19239999999999999</c:v>
                </c:pt>
                <c:pt idx="6">
                  <c:v>0.12280000000000001</c:v>
                </c:pt>
                <c:pt idx="7">
                  <c:v>0.1197</c:v>
                </c:pt>
                <c:pt idx="8">
                  <c:v>0.17580000000000001</c:v>
                </c:pt>
                <c:pt idx="9">
                  <c:v>0.30730000000000002</c:v>
                </c:pt>
                <c:pt idx="10">
                  <c:v>0.17369999999999999</c:v>
                </c:pt>
                <c:pt idx="11">
                  <c:v>0.1676</c:v>
                </c:pt>
                <c:pt idx="12">
                  <c:v>0.16919999999999999</c:v>
                </c:pt>
                <c:pt idx="13">
                  <c:v>0.1164</c:v>
                </c:pt>
                <c:pt idx="14">
                  <c:v>9.5899999999999999E-2</c:v>
                </c:pt>
                <c:pt idx="15">
                  <c:v>5.79E-2</c:v>
                </c:pt>
                <c:pt idx="16">
                  <c:v>8.9599999999999999E-2</c:v>
                </c:pt>
                <c:pt idx="17">
                  <c:v>4.99E-2</c:v>
                </c:pt>
                <c:pt idx="18">
                  <c:v>3.04E-2</c:v>
                </c:pt>
                <c:pt idx="19">
                  <c:v>0.04</c:v>
                </c:pt>
                <c:pt idx="20">
                  <c:v>2.29E-2</c:v>
                </c:pt>
                <c:pt idx="21">
                  <c:v>2.69E-2</c:v>
                </c:pt>
                <c:pt idx="22">
                  <c:v>1.6500000000000001E-2</c:v>
                </c:pt>
              </c:numCache>
            </c:numRef>
          </c:val>
          <c:extLst>
            <c:ext xmlns:c16="http://schemas.microsoft.com/office/drawing/2014/chart" uri="{C3380CC4-5D6E-409C-BE32-E72D297353CC}">
              <c16:uniqueId val="{00000000-0CD1-49E7-B71C-C385B839DB0F}"/>
            </c:ext>
          </c:extLst>
        </c:ser>
        <c:ser>
          <c:idx val="1"/>
          <c:order val="1"/>
          <c:tx>
            <c:strRef>
              <c:f>Planilha1!$C$1</c:f>
              <c:strCache>
                <c:ptCount val="1"/>
                <c:pt idx="0">
                  <c:v>AUTOS EM COBRANÇA OU JULGAMENTO</c:v>
                </c:pt>
              </c:strCache>
            </c:strRef>
          </c:tx>
          <c:spPr>
            <a:solidFill>
              <a:schemeClr val="accent2">
                <a:lumMod val="60000"/>
                <a:lumOff val="40000"/>
              </a:schemeClr>
            </a:solidFill>
            <a:ln>
              <a:noFill/>
            </a:ln>
            <a:effectLst/>
          </c:spPr>
          <c:cat>
            <c:numRef>
              <c:f>Planilha1!$A$2:$A$24</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Planilha1!$C$2:$C$24</c:f>
              <c:numCache>
                <c:formatCode>0.00%</c:formatCode>
                <c:ptCount val="23"/>
                <c:pt idx="0">
                  <c:v>0.3332</c:v>
                </c:pt>
                <c:pt idx="1">
                  <c:v>0.31680000000000003</c:v>
                </c:pt>
                <c:pt idx="2">
                  <c:v>0.26550000000000001</c:v>
                </c:pt>
                <c:pt idx="3">
                  <c:v>0.49580000000000002</c:v>
                </c:pt>
                <c:pt idx="4">
                  <c:v>0.2525</c:v>
                </c:pt>
                <c:pt idx="5">
                  <c:v>0.29759999999999998</c:v>
                </c:pt>
                <c:pt idx="6">
                  <c:v>0.32269999999999999</c:v>
                </c:pt>
                <c:pt idx="7">
                  <c:v>0.33560000000000001</c:v>
                </c:pt>
                <c:pt idx="8">
                  <c:v>0.36720000000000003</c:v>
                </c:pt>
                <c:pt idx="9">
                  <c:v>0.315</c:v>
                </c:pt>
                <c:pt idx="10">
                  <c:v>0.442</c:v>
                </c:pt>
                <c:pt idx="11">
                  <c:v>0.45519999999999999</c:v>
                </c:pt>
                <c:pt idx="12">
                  <c:v>0.44679999999999997</c:v>
                </c:pt>
                <c:pt idx="13">
                  <c:v>0.63390000000000002</c:v>
                </c:pt>
                <c:pt idx="14">
                  <c:v>0.54810000000000003</c:v>
                </c:pt>
                <c:pt idx="15">
                  <c:v>0.57369999999999999</c:v>
                </c:pt>
                <c:pt idx="16">
                  <c:v>0.62090000000000001</c:v>
                </c:pt>
                <c:pt idx="17">
                  <c:v>0.70589999999999997</c:v>
                </c:pt>
                <c:pt idx="18">
                  <c:v>0.89259999999999995</c:v>
                </c:pt>
                <c:pt idx="19">
                  <c:v>0.93179999999999996</c:v>
                </c:pt>
                <c:pt idx="20">
                  <c:v>0.95399999999999996</c:v>
                </c:pt>
                <c:pt idx="21">
                  <c:v>0.93479999999999996</c:v>
                </c:pt>
                <c:pt idx="22">
                  <c:v>0.97909999999999997</c:v>
                </c:pt>
              </c:numCache>
            </c:numRef>
          </c:val>
          <c:extLst>
            <c:ext xmlns:c16="http://schemas.microsoft.com/office/drawing/2014/chart" uri="{C3380CC4-5D6E-409C-BE32-E72D297353CC}">
              <c16:uniqueId val="{00000001-0CD1-49E7-B71C-C385B839DB0F}"/>
            </c:ext>
          </c:extLst>
        </c:ser>
        <c:ser>
          <c:idx val="2"/>
          <c:order val="2"/>
          <c:tx>
            <c:strRef>
              <c:f>Planilha1!$D$1</c:f>
              <c:strCache>
                <c:ptCount val="1"/>
                <c:pt idx="0">
                  <c:v>AUTOS EXTINTOS POR JULGAMENTO ADMINISTRATIVO</c:v>
                </c:pt>
              </c:strCache>
            </c:strRef>
          </c:tx>
          <c:spPr>
            <a:solidFill>
              <a:schemeClr val="accent1"/>
            </a:solidFill>
            <a:ln>
              <a:noFill/>
            </a:ln>
            <a:effectLst/>
          </c:spPr>
          <c:cat>
            <c:numRef>
              <c:f>Planilha1!$A$2:$A$24</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Planilha1!$D$2:$D$24</c:f>
              <c:numCache>
                <c:formatCode>0.00%</c:formatCode>
                <c:ptCount val="23"/>
                <c:pt idx="0">
                  <c:v>0.2465</c:v>
                </c:pt>
                <c:pt idx="1">
                  <c:v>0.30249999999999999</c:v>
                </c:pt>
                <c:pt idx="2">
                  <c:v>0.40550000000000003</c:v>
                </c:pt>
                <c:pt idx="3">
                  <c:v>0.26960000000000001</c:v>
                </c:pt>
                <c:pt idx="4">
                  <c:v>0.51519999999999999</c:v>
                </c:pt>
                <c:pt idx="5">
                  <c:v>0.46239999999999998</c:v>
                </c:pt>
                <c:pt idx="6">
                  <c:v>0.48420000000000002</c:v>
                </c:pt>
                <c:pt idx="7">
                  <c:v>0.4355</c:v>
                </c:pt>
                <c:pt idx="8">
                  <c:v>0.42120000000000002</c:v>
                </c:pt>
                <c:pt idx="9">
                  <c:v>0.33960000000000001</c:v>
                </c:pt>
                <c:pt idx="10">
                  <c:v>0.31569999999999998</c:v>
                </c:pt>
                <c:pt idx="11">
                  <c:v>0.30320000000000003</c:v>
                </c:pt>
                <c:pt idx="12">
                  <c:v>0.2722</c:v>
                </c:pt>
                <c:pt idx="13">
                  <c:v>0.1867</c:v>
                </c:pt>
                <c:pt idx="14">
                  <c:v>0.2969</c:v>
                </c:pt>
                <c:pt idx="15">
                  <c:v>0.28439999999999999</c:v>
                </c:pt>
                <c:pt idx="16">
                  <c:v>0.26029999999999998</c:v>
                </c:pt>
                <c:pt idx="17">
                  <c:v>0.2142</c:v>
                </c:pt>
                <c:pt idx="18">
                  <c:v>6.3600000000000004E-2</c:v>
                </c:pt>
                <c:pt idx="19">
                  <c:v>1.44E-2</c:v>
                </c:pt>
                <c:pt idx="20">
                  <c:v>1.0800000000000001E-2</c:v>
                </c:pt>
                <c:pt idx="21">
                  <c:v>3.4299999999999997E-2</c:v>
                </c:pt>
                <c:pt idx="22">
                  <c:v>1.6999999999999999E-3</c:v>
                </c:pt>
              </c:numCache>
            </c:numRef>
          </c:val>
          <c:extLst>
            <c:ext xmlns:c16="http://schemas.microsoft.com/office/drawing/2014/chart" uri="{C3380CC4-5D6E-409C-BE32-E72D297353CC}">
              <c16:uniqueId val="{00000002-0CD1-49E7-B71C-C385B839DB0F}"/>
            </c:ext>
          </c:extLst>
        </c:ser>
        <c:ser>
          <c:idx val="3"/>
          <c:order val="3"/>
          <c:tx>
            <c:strRef>
              <c:f>Planilha1!$E$1</c:f>
              <c:strCache>
                <c:ptCount val="1"/>
                <c:pt idx="0">
                  <c:v>AUTOS EXTINTOS POR DECISÃO JUDICIAL </c:v>
                </c:pt>
              </c:strCache>
            </c:strRef>
          </c:tx>
          <c:spPr>
            <a:solidFill>
              <a:schemeClr val="accent5">
                <a:lumMod val="40000"/>
                <a:lumOff val="60000"/>
              </a:schemeClr>
            </a:solidFill>
            <a:ln>
              <a:noFill/>
            </a:ln>
            <a:effectLst/>
          </c:spPr>
          <c:cat>
            <c:numRef>
              <c:f>Planilha1!$A$2:$A$24</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Planilha1!$E$2:$E$24</c:f>
              <c:numCache>
                <c:formatCode>0.00%</c:formatCode>
                <c:ptCount val="23"/>
                <c:pt idx="0">
                  <c:v>8.3699999999999997E-2</c:v>
                </c:pt>
                <c:pt idx="1">
                  <c:v>4.41E-2</c:v>
                </c:pt>
                <c:pt idx="2">
                  <c:v>7.1999999999999995E-2</c:v>
                </c:pt>
                <c:pt idx="3">
                  <c:v>5.1999999999999998E-2</c:v>
                </c:pt>
                <c:pt idx="4">
                  <c:v>4.8800000000000003E-2</c:v>
                </c:pt>
                <c:pt idx="5">
                  <c:v>2.8000000000000001E-2</c:v>
                </c:pt>
                <c:pt idx="6">
                  <c:v>3.5200000000000002E-2</c:v>
                </c:pt>
                <c:pt idx="7">
                  <c:v>7.1499999999999994E-2</c:v>
                </c:pt>
                <c:pt idx="8">
                  <c:v>1.9400000000000001E-2</c:v>
                </c:pt>
                <c:pt idx="9">
                  <c:v>1.26E-2</c:v>
                </c:pt>
                <c:pt idx="10">
                  <c:v>1.6400000000000001E-2</c:v>
                </c:pt>
                <c:pt idx="11">
                  <c:v>1.5100000000000001E-2</c:v>
                </c:pt>
                <c:pt idx="12">
                  <c:v>2.75E-2</c:v>
                </c:pt>
                <c:pt idx="13">
                  <c:v>1.18E-2</c:v>
                </c:pt>
                <c:pt idx="14">
                  <c:v>1.29E-2</c:v>
                </c:pt>
                <c:pt idx="15">
                  <c:v>4.1500000000000002E-2</c:v>
                </c:pt>
                <c:pt idx="16">
                  <c:v>1.8E-3</c:v>
                </c:pt>
                <c:pt idx="17">
                  <c:v>2.8999999999999998E-3</c:v>
                </c:pt>
                <c:pt idx="18">
                  <c:v>3.0999999999999999E-3</c:v>
                </c:pt>
                <c:pt idx="19">
                  <c:v>1.1000000000000001E-3</c:v>
                </c:pt>
                <c:pt idx="20">
                  <c:v>7.7000000000000002E-3</c:v>
                </c:pt>
                <c:pt idx="21">
                  <c:v>1.9E-3</c:v>
                </c:pt>
                <c:pt idx="22">
                  <c:v>0</c:v>
                </c:pt>
              </c:numCache>
            </c:numRef>
          </c:val>
          <c:extLst>
            <c:ext xmlns:c16="http://schemas.microsoft.com/office/drawing/2014/chart" uri="{C3380CC4-5D6E-409C-BE32-E72D297353CC}">
              <c16:uniqueId val="{00000003-0CD1-49E7-B71C-C385B839DB0F}"/>
            </c:ext>
          </c:extLst>
        </c:ser>
        <c:dLbls>
          <c:showLegendKey val="0"/>
          <c:showVal val="0"/>
          <c:showCatName val="0"/>
          <c:showSerName val="0"/>
          <c:showPercent val="0"/>
          <c:showBubbleSize val="0"/>
        </c:dLbls>
        <c:axId val="687896496"/>
        <c:axId val="839284976"/>
      </c:areaChart>
      <c:catAx>
        <c:axId val="6878964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839284976"/>
        <c:crosses val="autoZero"/>
        <c:auto val="1"/>
        <c:lblAlgn val="ctr"/>
        <c:lblOffset val="100"/>
        <c:noMultiLvlLbl val="0"/>
      </c:catAx>
      <c:valAx>
        <c:axId val="839284976"/>
        <c:scaling>
          <c:orientation val="minMax"/>
          <c:max val="1.02"/>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6878964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zero"/>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FEBC68-6A10-471E-89C2-37EC7A05997F}"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pt-BR"/>
        </a:p>
      </dgm:t>
    </dgm:pt>
    <dgm:pt modelId="{D0AF2CEC-808E-40CC-9D07-6BB0AC007F7D}">
      <dgm:prSet phldrT="[Texto]" custT="1"/>
      <dgm:spPr/>
      <dgm:t>
        <a:bodyPr/>
        <a:lstStyle/>
        <a:p>
          <a:r>
            <a:rPr lang="pt-BR" sz="2000" b="1" dirty="0">
              <a:solidFill>
                <a:schemeClr val="bg1"/>
              </a:solidFill>
              <a:latin typeface="Rawline" panose="00000500000000000000" pitchFamily="2" charset="0"/>
            </a:rPr>
            <a:t>Prioridade na análise de pedidos de restituição, ressarcimento ou reembolso de tributos administrados pela RFB.</a:t>
          </a:r>
          <a:endParaRPr lang="pt-BR" sz="2000" b="1" dirty="0">
            <a:solidFill>
              <a:schemeClr val="bg1"/>
            </a:solidFill>
          </a:endParaRPr>
        </a:p>
      </dgm:t>
    </dgm:pt>
    <dgm:pt modelId="{E46D3F4A-2BB9-4AA7-97A1-F558364D92BC}" type="parTrans" cxnId="{9411F995-9B02-4D9C-A449-84FE562B8E2F}">
      <dgm:prSet/>
      <dgm:spPr/>
      <dgm:t>
        <a:bodyPr/>
        <a:lstStyle/>
        <a:p>
          <a:endParaRPr lang="pt-BR"/>
        </a:p>
      </dgm:t>
    </dgm:pt>
    <dgm:pt modelId="{CAB18E0C-3609-4B26-9620-C7DC95AA4122}" type="sibTrans" cxnId="{9411F995-9B02-4D9C-A449-84FE562B8E2F}">
      <dgm:prSet/>
      <dgm:spPr/>
      <dgm:t>
        <a:bodyPr/>
        <a:lstStyle/>
        <a:p>
          <a:endParaRPr lang="pt-BR"/>
        </a:p>
      </dgm:t>
    </dgm:pt>
    <dgm:pt modelId="{66A3EAEB-A018-4291-8B97-A884B8FCDBE1}">
      <dgm:prSet phldrT="[Texto]" custT="1"/>
      <dgm:spPr/>
      <dgm:t>
        <a:bodyPr/>
        <a:lstStyle/>
        <a:p>
          <a:r>
            <a:rPr lang="pt-BR" sz="2000" b="1" dirty="0">
              <a:solidFill>
                <a:schemeClr val="bg1"/>
              </a:solidFill>
              <a:latin typeface="Rawline" panose="00000500000000000000" pitchFamily="2" charset="0"/>
            </a:rPr>
            <a:t>Prioridade na prestação de serviços de atendimento presencial ou virtual.</a:t>
          </a:r>
          <a:endParaRPr lang="pt-BR" sz="2000" b="1" dirty="0">
            <a:solidFill>
              <a:schemeClr val="bg1"/>
            </a:solidFill>
          </a:endParaRPr>
        </a:p>
      </dgm:t>
    </dgm:pt>
    <dgm:pt modelId="{50E05601-7F96-41C2-A801-BF59FB2B8326}" type="parTrans" cxnId="{D0338075-F4C6-42E1-BFF1-E94CA39A38E6}">
      <dgm:prSet/>
      <dgm:spPr/>
      <dgm:t>
        <a:bodyPr/>
        <a:lstStyle/>
        <a:p>
          <a:endParaRPr lang="pt-BR"/>
        </a:p>
      </dgm:t>
    </dgm:pt>
    <dgm:pt modelId="{9F5A60D3-F190-4138-BB5B-815F1E63A382}" type="sibTrans" cxnId="{D0338075-F4C6-42E1-BFF1-E94CA39A38E6}">
      <dgm:prSet/>
      <dgm:spPr/>
      <dgm:t>
        <a:bodyPr/>
        <a:lstStyle/>
        <a:p>
          <a:endParaRPr lang="pt-BR"/>
        </a:p>
      </dgm:t>
    </dgm:pt>
    <dgm:pt modelId="{D0A61919-D128-439B-9C4F-9089D8EE4169}">
      <dgm:prSet phldrT="[Texto]" custT="1"/>
      <dgm:spPr/>
      <dgm:t>
        <a:bodyPr/>
        <a:lstStyle/>
        <a:p>
          <a:r>
            <a:rPr lang="pt-BR" sz="2000" b="1" dirty="0">
              <a:solidFill>
                <a:schemeClr val="bg1"/>
              </a:solidFill>
              <a:latin typeface="Rawline" panose="00000500000000000000" pitchFamily="2" charset="0"/>
            </a:rPr>
            <a:t>Prioridade na participação, mediante solicitação, em seminários, capacitações e fóruns consultivos promovidos pela RFB.</a:t>
          </a:r>
          <a:endParaRPr lang="pt-BR" sz="1800" b="1" dirty="0">
            <a:solidFill>
              <a:schemeClr val="bg1"/>
            </a:solidFill>
          </a:endParaRPr>
        </a:p>
      </dgm:t>
    </dgm:pt>
    <dgm:pt modelId="{B9036BF5-C0B0-4131-B80C-DF86DE475FDF}" type="parTrans" cxnId="{E1FD6A94-F9EF-4ECF-A952-C7C489F69C5E}">
      <dgm:prSet/>
      <dgm:spPr/>
      <dgm:t>
        <a:bodyPr/>
        <a:lstStyle/>
        <a:p>
          <a:endParaRPr lang="pt-BR"/>
        </a:p>
      </dgm:t>
    </dgm:pt>
    <dgm:pt modelId="{FBADD092-CE2A-4653-B633-721992F1457B}" type="sibTrans" cxnId="{E1FD6A94-F9EF-4ECF-A952-C7C489F69C5E}">
      <dgm:prSet/>
      <dgm:spPr/>
      <dgm:t>
        <a:bodyPr/>
        <a:lstStyle/>
        <a:p>
          <a:endParaRPr lang="pt-BR"/>
        </a:p>
      </dgm:t>
    </dgm:pt>
    <dgm:pt modelId="{C2221C17-10EE-4DE9-8DE1-42D9505C52C4}" type="pres">
      <dgm:prSet presAssocID="{9CFEBC68-6A10-471E-89C2-37EC7A05997F}" presName="diagram" presStyleCnt="0">
        <dgm:presLayoutVars>
          <dgm:dir/>
          <dgm:resizeHandles val="exact"/>
        </dgm:presLayoutVars>
      </dgm:prSet>
      <dgm:spPr/>
    </dgm:pt>
    <dgm:pt modelId="{417BA9D5-6BA1-4ED0-872F-25797C08731E}" type="pres">
      <dgm:prSet presAssocID="{D0AF2CEC-808E-40CC-9D07-6BB0AC007F7D}" presName="node" presStyleLbl="node1" presStyleIdx="0" presStyleCnt="3">
        <dgm:presLayoutVars>
          <dgm:bulletEnabled val="1"/>
        </dgm:presLayoutVars>
      </dgm:prSet>
      <dgm:spPr/>
    </dgm:pt>
    <dgm:pt modelId="{5A718A2B-1647-42C4-84A2-50BB84ABAEF5}" type="pres">
      <dgm:prSet presAssocID="{CAB18E0C-3609-4B26-9620-C7DC95AA4122}" presName="sibTrans" presStyleCnt="0"/>
      <dgm:spPr/>
    </dgm:pt>
    <dgm:pt modelId="{06B15E44-1A5C-4DE1-AE4A-37B0A23746A6}" type="pres">
      <dgm:prSet presAssocID="{66A3EAEB-A018-4291-8B97-A884B8FCDBE1}" presName="node" presStyleLbl="node1" presStyleIdx="1" presStyleCnt="3">
        <dgm:presLayoutVars>
          <dgm:bulletEnabled val="1"/>
        </dgm:presLayoutVars>
      </dgm:prSet>
      <dgm:spPr/>
    </dgm:pt>
    <dgm:pt modelId="{7D43EF6C-952C-4106-87D6-786D5C0DEC8C}" type="pres">
      <dgm:prSet presAssocID="{9F5A60D3-F190-4138-BB5B-815F1E63A382}" presName="sibTrans" presStyleCnt="0"/>
      <dgm:spPr/>
    </dgm:pt>
    <dgm:pt modelId="{8459655D-D68A-4F3A-9333-403F71C7F184}" type="pres">
      <dgm:prSet presAssocID="{D0A61919-D128-439B-9C4F-9089D8EE4169}" presName="node" presStyleLbl="node1" presStyleIdx="2" presStyleCnt="3">
        <dgm:presLayoutVars>
          <dgm:bulletEnabled val="1"/>
        </dgm:presLayoutVars>
      </dgm:prSet>
      <dgm:spPr/>
    </dgm:pt>
  </dgm:ptLst>
  <dgm:cxnLst>
    <dgm:cxn modelId="{F2E6B90D-8EAF-460A-ACAF-F862AC8D350F}" type="presOf" srcId="{66A3EAEB-A018-4291-8B97-A884B8FCDBE1}" destId="{06B15E44-1A5C-4DE1-AE4A-37B0A23746A6}" srcOrd="0" destOrd="0" presId="urn:microsoft.com/office/officeart/2005/8/layout/default"/>
    <dgm:cxn modelId="{A2FBA445-D17E-450F-9C12-FC5CE1B473B3}" type="presOf" srcId="{D0AF2CEC-808E-40CC-9D07-6BB0AC007F7D}" destId="{417BA9D5-6BA1-4ED0-872F-25797C08731E}" srcOrd="0" destOrd="0" presId="urn:microsoft.com/office/officeart/2005/8/layout/default"/>
    <dgm:cxn modelId="{D0338075-F4C6-42E1-BFF1-E94CA39A38E6}" srcId="{9CFEBC68-6A10-471E-89C2-37EC7A05997F}" destId="{66A3EAEB-A018-4291-8B97-A884B8FCDBE1}" srcOrd="1" destOrd="0" parTransId="{50E05601-7F96-41C2-A801-BF59FB2B8326}" sibTransId="{9F5A60D3-F190-4138-BB5B-815F1E63A382}"/>
    <dgm:cxn modelId="{259C8477-F63D-4D3D-9314-75615690C602}" type="presOf" srcId="{9CFEBC68-6A10-471E-89C2-37EC7A05997F}" destId="{C2221C17-10EE-4DE9-8DE1-42D9505C52C4}" srcOrd="0" destOrd="0" presId="urn:microsoft.com/office/officeart/2005/8/layout/default"/>
    <dgm:cxn modelId="{E1FD6A94-F9EF-4ECF-A952-C7C489F69C5E}" srcId="{9CFEBC68-6A10-471E-89C2-37EC7A05997F}" destId="{D0A61919-D128-439B-9C4F-9089D8EE4169}" srcOrd="2" destOrd="0" parTransId="{B9036BF5-C0B0-4131-B80C-DF86DE475FDF}" sibTransId="{FBADD092-CE2A-4653-B633-721992F1457B}"/>
    <dgm:cxn modelId="{9411F995-9B02-4D9C-A449-84FE562B8E2F}" srcId="{9CFEBC68-6A10-471E-89C2-37EC7A05997F}" destId="{D0AF2CEC-808E-40CC-9D07-6BB0AC007F7D}" srcOrd="0" destOrd="0" parTransId="{E46D3F4A-2BB9-4AA7-97A1-F558364D92BC}" sibTransId="{CAB18E0C-3609-4B26-9620-C7DC95AA4122}"/>
    <dgm:cxn modelId="{DD4BD5B5-FD89-4C90-9691-59E0170A47F6}" type="presOf" srcId="{D0A61919-D128-439B-9C4F-9089D8EE4169}" destId="{8459655D-D68A-4F3A-9333-403F71C7F184}" srcOrd="0" destOrd="0" presId="urn:microsoft.com/office/officeart/2005/8/layout/default"/>
    <dgm:cxn modelId="{69E4DF5D-FF32-4264-90B3-129EBA64D736}" type="presParOf" srcId="{C2221C17-10EE-4DE9-8DE1-42D9505C52C4}" destId="{417BA9D5-6BA1-4ED0-872F-25797C08731E}" srcOrd="0" destOrd="0" presId="urn:microsoft.com/office/officeart/2005/8/layout/default"/>
    <dgm:cxn modelId="{E3A95957-5BEA-44F2-92C0-132FD486EBA5}" type="presParOf" srcId="{C2221C17-10EE-4DE9-8DE1-42D9505C52C4}" destId="{5A718A2B-1647-42C4-84A2-50BB84ABAEF5}" srcOrd="1" destOrd="0" presId="urn:microsoft.com/office/officeart/2005/8/layout/default"/>
    <dgm:cxn modelId="{333E4EDE-B816-4DBD-A270-9815091291B5}" type="presParOf" srcId="{C2221C17-10EE-4DE9-8DE1-42D9505C52C4}" destId="{06B15E44-1A5C-4DE1-AE4A-37B0A23746A6}" srcOrd="2" destOrd="0" presId="urn:microsoft.com/office/officeart/2005/8/layout/default"/>
    <dgm:cxn modelId="{0DA35312-9252-45C5-99F5-4300F9CB0E8D}" type="presParOf" srcId="{C2221C17-10EE-4DE9-8DE1-42D9505C52C4}" destId="{7D43EF6C-952C-4106-87D6-786D5C0DEC8C}" srcOrd="3" destOrd="0" presId="urn:microsoft.com/office/officeart/2005/8/layout/default"/>
    <dgm:cxn modelId="{F404B8CC-B66D-4742-94BC-EDBEBBE8BC28}" type="presParOf" srcId="{C2221C17-10EE-4DE9-8DE1-42D9505C52C4}" destId="{8459655D-D68A-4F3A-9333-403F71C7F184}" srcOrd="4"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FEBC68-6A10-471E-89C2-37EC7A05997F}" type="doc">
      <dgm:prSet loTypeId="urn:microsoft.com/office/officeart/2005/8/layout/vList2" loCatId="list" qsTypeId="urn:microsoft.com/office/officeart/2005/8/quickstyle/simple5" qsCatId="simple" csTypeId="urn:microsoft.com/office/officeart/2005/8/colors/colorful5" csCatId="colorful" phldr="1"/>
      <dgm:spPr/>
      <dgm:t>
        <a:bodyPr/>
        <a:lstStyle/>
        <a:p>
          <a:endParaRPr lang="pt-BR"/>
        </a:p>
      </dgm:t>
    </dgm:pt>
    <dgm:pt modelId="{D0AF2CEC-808E-40CC-9D07-6BB0AC007F7D}">
      <dgm:prSet phldrT="[Texto]" custT="1"/>
      <dgm:spPr/>
      <dgm:t>
        <a:bodyPr/>
        <a:lstStyle/>
        <a:p>
          <a:r>
            <a:rPr lang="pt-BR" sz="2000" b="1" dirty="0">
              <a:solidFill>
                <a:schemeClr val="bg1"/>
              </a:solidFill>
              <a:latin typeface="Rawline" panose="00000500000000000000" pitchFamily="2" charset="0"/>
            </a:rPr>
            <a:t>Fruição do Bônus de Adimplência Fiscal</a:t>
          </a:r>
          <a:endParaRPr lang="pt-BR" sz="2000" b="1" dirty="0">
            <a:solidFill>
              <a:schemeClr val="bg1"/>
            </a:solidFill>
          </a:endParaRPr>
        </a:p>
      </dgm:t>
    </dgm:pt>
    <dgm:pt modelId="{E46D3F4A-2BB9-4AA7-97A1-F558364D92BC}" type="parTrans" cxnId="{9411F995-9B02-4D9C-A449-84FE562B8E2F}">
      <dgm:prSet/>
      <dgm:spPr/>
      <dgm:t>
        <a:bodyPr/>
        <a:lstStyle/>
        <a:p>
          <a:endParaRPr lang="pt-BR"/>
        </a:p>
      </dgm:t>
    </dgm:pt>
    <dgm:pt modelId="{CAB18E0C-3609-4B26-9620-C7DC95AA4122}" type="sibTrans" cxnId="{9411F995-9B02-4D9C-A449-84FE562B8E2F}">
      <dgm:prSet/>
      <dgm:spPr/>
      <dgm:t>
        <a:bodyPr/>
        <a:lstStyle/>
        <a:p>
          <a:endParaRPr lang="pt-BR"/>
        </a:p>
      </dgm:t>
    </dgm:pt>
    <dgm:pt modelId="{66A3EAEB-A018-4291-8B97-A884B8FCDBE1}">
      <dgm:prSet phldrT="[Texto]" custT="1"/>
      <dgm:spPr/>
      <dgm:t>
        <a:bodyPr/>
        <a:lstStyle/>
        <a:p>
          <a:r>
            <a:rPr lang="pt-BR" sz="1800" b="1" dirty="0">
              <a:solidFill>
                <a:schemeClr val="bg1"/>
              </a:solidFill>
              <a:latin typeface="Rawline" panose="00000500000000000000" pitchFamily="2" charset="0"/>
            </a:rPr>
            <a:t>Vedação ao registro ou à averbação de arrolamento de bens e direitos em órgãos de registro, exceto nos casos de preparação de proposição de medida cautelar fiscal.</a:t>
          </a:r>
          <a:endParaRPr lang="pt-BR" sz="1800" b="1" dirty="0">
            <a:solidFill>
              <a:schemeClr val="bg1"/>
            </a:solidFill>
          </a:endParaRPr>
        </a:p>
      </dgm:t>
    </dgm:pt>
    <dgm:pt modelId="{50E05601-7F96-41C2-A801-BF59FB2B8326}" type="parTrans" cxnId="{D0338075-F4C6-42E1-BFF1-E94CA39A38E6}">
      <dgm:prSet/>
      <dgm:spPr/>
      <dgm:t>
        <a:bodyPr/>
        <a:lstStyle/>
        <a:p>
          <a:endParaRPr lang="pt-BR"/>
        </a:p>
      </dgm:t>
    </dgm:pt>
    <dgm:pt modelId="{9F5A60D3-F190-4138-BB5B-815F1E63A382}" type="sibTrans" cxnId="{D0338075-F4C6-42E1-BFF1-E94CA39A38E6}">
      <dgm:prSet/>
      <dgm:spPr/>
      <dgm:t>
        <a:bodyPr/>
        <a:lstStyle/>
        <a:p>
          <a:endParaRPr lang="pt-BR"/>
        </a:p>
      </dgm:t>
    </dgm:pt>
    <dgm:pt modelId="{D0A61919-D128-439B-9C4F-9089D8EE4169}">
      <dgm:prSet phldrT="[Texto]" custT="1"/>
      <dgm:spPr/>
      <dgm:t>
        <a:bodyPr/>
        <a:lstStyle/>
        <a:p>
          <a:r>
            <a:rPr lang="pt-BR" sz="1800" b="1" dirty="0">
              <a:solidFill>
                <a:schemeClr val="bg1"/>
              </a:solidFill>
              <a:latin typeface="Rawline" panose="00000500000000000000" pitchFamily="2" charset="0"/>
            </a:rPr>
            <a:t>Preferência de contratação, como critério de desempate em processos licitatórios, respeitada a preferência das microempresas e EPP.</a:t>
          </a:r>
          <a:endParaRPr lang="pt-BR" sz="1800" b="1" dirty="0">
            <a:solidFill>
              <a:schemeClr val="bg1"/>
            </a:solidFill>
          </a:endParaRPr>
        </a:p>
      </dgm:t>
    </dgm:pt>
    <dgm:pt modelId="{B9036BF5-C0B0-4131-B80C-DF86DE475FDF}" type="parTrans" cxnId="{E1FD6A94-F9EF-4ECF-A952-C7C489F69C5E}">
      <dgm:prSet/>
      <dgm:spPr/>
      <dgm:t>
        <a:bodyPr/>
        <a:lstStyle/>
        <a:p>
          <a:endParaRPr lang="pt-BR"/>
        </a:p>
      </dgm:t>
    </dgm:pt>
    <dgm:pt modelId="{FBADD092-CE2A-4653-B633-721992F1457B}" type="sibTrans" cxnId="{E1FD6A94-F9EF-4ECF-A952-C7C489F69C5E}">
      <dgm:prSet/>
      <dgm:spPr/>
      <dgm:t>
        <a:bodyPr/>
        <a:lstStyle/>
        <a:p>
          <a:endParaRPr lang="pt-BR"/>
        </a:p>
      </dgm:t>
    </dgm:pt>
    <dgm:pt modelId="{CC6E3C25-E29B-4E5B-BD68-967188EFE0B7}">
      <dgm:prSet phldrT="[Texto]" custT="1"/>
      <dgm:spPr/>
      <dgm:t>
        <a:bodyPr/>
        <a:lstStyle/>
        <a:p>
          <a:r>
            <a:rPr lang="pt-BR" sz="1800" b="1" dirty="0">
              <a:solidFill>
                <a:schemeClr val="bg1"/>
              </a:solidFill>
              <a:latin typeface="Rawline" panose="00000500000000000000" pitchFamily="2" charset="0"/>
            </a:rPr>
            <a:t>Priorização de demandas ou pedidos efetuados perante a administração tributária federal, respeitadas as demais prioridades definidas na legislação</a:t>
          </a:r>
          <a:endParaRPr lang="pt-BR" sz="1800" b="1" dirty="0">
            <a:solidFill>
              <a:schemeClr val="bg1"/>
            </a:solidFill>
          </a:endParaRPr>
        </a:p>
      </dgm:t>
    </dgm:pt>
    <dgm:pt modelId="{FADE3A0B-FB8C-4559-B7F1-2E54866A8ED9}" type="parTrans" cxnId="{51595C71-064A-4DF3-BF72-4225C7A75156}">
      <dgm:prSet/>
      <dgm:spPr/>
      <dgm:t>
        <a:bodyPr/>
        <a:lstStyle/>
        <a:p>
          <a:endParaRPr lang="pt-BR"/>
        </a:p>
      </dgm:t>
    </dgm:pt>
    <dgm:pt modelId="{4ADDE44C-BD1B-4ED4-BD98-315018A3E661}" type="sibTrans" cxnId="{51595C71-064A-4DF3-BF72-4225C7A75156}">
      <dgm:prSet/>
      <dgm:spPr/>
      <dgm:t>
        <a:bodyPr/>
        <a:lstStyle/>
        <a:p>
          <a:endParaRPr lang="pt-BR"/>
        </a:p>
      </dgm:t>
    </dgm:pt>
    <dgm:pt modelId="{63335E3D-D0F9-44D1-8CFE-AE9A74928430}">
      <dgm:prSet custT="1"/>
      <dgm:spPr/>
      <dgm:t>
        <a:bodyPr/>
        <a:lstStyle/>
        <a:p>
          <a:r>
            <a:rPr lang="pt-BR" sz="1800" b="1" dirty="0">
              <a:solidFill>
                <a:schemeClr val="bg1"/>
              </a:solidFill>
              <a:latin typeface="Rawline" panose="00000500000000000000" pitchFamily="2" charset="0"/>
            </a:rPr>
            <a:t>Ingresso no Receita Consenso</a:t>
          </a:r>
        </a:p>
      </dgm:t>
    </dgm:pt>
    <dgm:pt modelId="{487A8BBE-FE01-4DA3-B2A5-E7EBAC493A04}" type="parTrans" cxnId="{D89BEC2B-90C2-4C5D-BAD1-B1DF02E3BD31}">
      <dgm:prSet/>
      <dgm:spPr/>
      <dgm:t>
        <a:bodyPr/>
        <a:lstStyle/>
        <a:p>
          <a:endParaRPr lang="pt-BR"/>
        </a:p>
      </dgm:t>
    </dgm:pt>
    <dgm:pt modelId="{E52D641A-5B3F-46D3-B9DA-2FCA2349B166}" type="sibTrans" cxnId="{D89BEC2B-90C2-4C5D-BAD1-B1DF02E3BD31}">
      <dgm:prSet/>
      <dgm:spPr/>
      <dgm:t>
        <a:bodyPr/>
        <a:lstStyle/>
        <a:p>
          <a:endParaRPr lang="pt-BR"/>
        </a:p>
      </dgm:t>
    </dgm:pt>
    <dgm:pt modelId="{C50C0B7C-94D2-4DAD-947C-AD1646E46E88}">
      <dgm:prSet phldrT="[Texto]" custT="1"/>
      <dgm:spPr/>
      <dgm:t>
        <a:bodyPr/>
        <a:lstStyle/>
        <a:p>
          <a:r>
            <a:rPr lang="pt-BR" sz="2000" b="1" dirty="0">
              <a:solidFill>
                <a:schemeClr val="bg1"/>
              </a:solidFill>
            </a:rPr>
            <a:t>Informações e orientações prévias acerca de indícios de infrações, com prazo de 60 dias para regularizar sem multa de mora </a:t>
          </a:r>
          <a:r>
            <a:rPr lang="pt-BR" sz="1700" b="1" dirty="0">
              <a:solidFill>
                <a:schemeClr val="bg1"/>
              </a:solidFill>
            </a:rPr>
            <a:t>(</a:t>
          </a:r>
          <a:r>
            <a:rPr lang="pt-BR" sz="1700" b="1" dirty="0" err="1">
              <a:solidFill>
                <a:schemeClr val="bg1"/>
              </a:solidFill>
            </a:rPr>
            <a:t>autorregularização</a:t>
          </a:r>
          <a:r>
            <a:rPr lang="pt-BR" sz="1700" b="1" dirty="0">
              <a:solidFill>
                <a:schemeClr val="bg1"/>
              </a:solidFill>
            </a:rPr>
            <a:t> – art. 42)</a:t>
          </a:r>
        </a:p>
      </dgm:t>
    </dgm:pt>
    <dgm:pt modelId="{367472A4-EF9E-40E6-9A65-080ACEA98214}" type="parTrans" cxnId="{5AB0711E-7198-4FF7-BAA1-B68EFD5C666D}">
      <dgm:prSet/>
      <dgm:spPr/>
      <dgm:t>
        <a:bodyPr/>
        <a:lstStyle/>
        <a:p>
          <a:endParaRPr lang="pt-BR"/>
        </a:p>
      </dgm:t>
    </dgm:pt>
    <dgm:pt modelId="{4C79E11C-E847-4C74-AF09-0BE6A84C44EF}" type="sibTrans" cxnId="{5AB0711E-7198-4FF7-BAA1-B68EFD5C666D}">
      <dgm:prSet/>
      <dgm:spPr/>
      <dgm:t>
        <a:bodyPr/>
        <a:lstStyle/>
        <a:p>
          <a:endParaRPr lang="pt-BR"/>
        </a:p>
      </dgm:t>
    </dgm:pt>
    <dgm:pt modelId="{EB7B4CCA-E9D7-446A-9F06-8568499EFC5D}">
      <dgm:prSet phldrT="[Texto]" custT="1"/>
      <dgm:spPr/>
      <dgm:t>
        <a:bodyPr/>
        <a:lstStyle/>
        <a:p>
          <a:r>
            <a:rPr lang="pt-BR" sz="2000" b="1" dirty="0">
              <a:solidFill>
                <a:schemeClr val="bg1"/>
              </a:solidFill>
            </a:rPr>
            <a:t>Informação prévia para fins de renovação das certidões de regularidade fiscal – art. 42</a:t>
          </a:r>
        </a:p>
      </dgm:t>
    </dgm:pt>
    <dgm:pt modelId="{F4F38C6F-1A5E-4943-967E-B45D15AD3D0A}" type="parTrans" cxnId="{28CDD5E7-8A90-4433-8905-7B71FDA02279}">
      <dgm:prSet/>
      <dgm:spPr/>
      <dgm:t>
        <a:bodyPr/>
        <a:lstStyle/>
        <a:p>
          <a:endParaRPr lang="pt-BR"/>
        </a:p>
      </dgm:t>
    </dgm:pt>
    <dgm:pt modelId="{2797301A-8CA6-4A32-897B-A97489A085B8}" type="sibTrans" cxnId="{28CDD5E7-8A90-4433-8905-7B71FDA02279}">
      <dgm:prSet/>
      <dgm:spPr/>
      <dgm:t>
        <a:bodyPr/>
        <a:lstStyle/>
        <a:p>
          <a:endParaRPr lang="pt-BR"/>
        </a:p>
      </dgm:t>
    </dgm:pt>
    <dgm:pt modelId="{A5BF5FAC-6476-4986-ABAD-75E369373A77}" type="pres">
      <dgm:prSet presAssocID="{9CFEBC68-6A10-471E-89C2-37EC7A05997F}" presName="linear" presStyleCnt="0">
        <dgm:presLayoutVars>
          <dgm:animLvl val="lvl"/>
          <dgm:resizeHandles val="exact"/>
        </dgm:presLayoutVars>
      </dgm:prSet>
      <dgm:spPr/>
    </dgm:pt>
    <dgm:pt modelId="{21904781-4CE5-499D-A007-08A364997346}" type="pres">
      <dgm:prSet presAssocID="{D0AF2CEC-808E-40CC-9D07-6BB0AC007F7D}" presName="parentText" presStyleLbl="node1" presStyleIdx="0" presStyleCnt="7">
        <dgm:presLayoutVars>
          <dgm:chMax val="0"/>
          <dgm:bulletEnabled val="1"/>
        </dgm:presLayoutVars>
      </dgm:prSet>
      <dgm:spPr/>
    </dgm:pt>
    <dgm:pt modelId="{991B3E73-6320-4CBE-85CF-81CA75709FF9}" type="pres">
      <dgm:prSet presAssocID="{CAB18E0C-3609-4B26-9620-C7DC95AA4122}" presName="spacer" presStyleCnt="0"/>
      <dgm:spPr/>
    </dgm:pt>
    <dgm:pt modelId="{16D56A75-F03D-42B8-9A0C-60F95FBB184A}" type="pres">
      <dgm:prSet presAssocID="{66A3EAEB-A018-4291-8B97-A884B8FCDBE1}" presName="parentText" presStyleLbl="node1" presStyleIdx="1" presStyleCnt="7">
        <dgm:presLayoutVars>
          <dgm:chMax val="0"/>
          <dgm:bulletEnabled val="1"/>
        </dgm:presLayoutVars>
      </dgm:prSet>
      <dgm:spPr/>
    </dgm:pt>
    <dgm:pt modelId="{3E22C3B2-4892-4396-AEDA-DB573BF4B53D}" type="pres">
      <dgm:prSet presAssocID="{9F5A60D3-F190-4138-BB5B-815F1E63A382}" presName="spacer" presStyleCnt="0"/>
      <dgm:spPr/>
    </dgm:pt>
    <dgm:pt modelId="{9FCBCD79-0710-43CC-AAD9-EA4ED8EAE5CF}" type="pres">
      <dgm:prSet presAssocID="{D0A61919-D128-439B-9C4F-9089D8EE4169}" presName="parentText" presStyleLbl="node1" presStyleIdx="2" presStyleCnt="7">
        <dgm:presLayoutVars>
          <dgm:chMax val="0"/>
          <dgm:bulletEnabled val="1"/>
        </dgm:presLayoutVars>
      </dgm:prSet>
      <dgm:spPr/>
    </dgm:pt>
    <dgm:pt modelId="{52F8B12C-25E0-4A7E-B76C-8424D22C585C}" type="pres">
      <dgm:prSet presAssocID="{FBADD092-CE2A-4653-B633-721992F1457B}" presName="spacer" presStyleCnt="0"/>
      <dgm:spPr/>
    </dgm:pt>
    <dgm:pt modelId="{C6916C3C-55D7-4FA3-AFBD-D83C745FDDFD}" type="pres">
      <dgm:prSet presAssocID="{CC6E3C25-E29B-4E5B-BD68-967188EFE0B7}" presName="parentText" presStyleLbl="node1" presStyleIdx="3" presStyleCnt="7">
        <dgm:presLayoutVars>
          <dgm:chMax val="0"/>
          <dgm:bulletEnabled val="1"/>
        </dgm:presLayoutVars>
      </dgm:prSet>
      <dgm:spPr/>
    </dgm:pt>
    <dgm:pt modelId="{AAC8EBF2-49CE-458F-9766-C7F6DE838B0D}" type="pres">
      <dgm:prSet presAssocID="{4ADDE44C-BD1B-4ED4-BD98-315018A3E661}" presName="spacer" presStyleCnt="0"/>
      <dgm:spPr/>
    </dgm:pt>
    <dgm:pt modelId="{131DCAE7-C0AC-4808-A0D9-AAA384ACDC6A}" type="pres">
      <dgm:prSet presAssocID="{C50C0B7C-94D2-4DAD-947C-AD1646E46E88}" presName="parentText" presStyleLbl="node1" presStyleIdx="4" presStyleCnt="7">
        <dgm:presLayoutVars>
          <dgm:chMax val="0"/>
          <dgm:bulletEnabled val="1"/>
        </dgm:presLayoutVars>
      </dgm:prSet>
      <dgm:spPr/>
    </dgm:pt>
    <dgm:pt modelId="{BB91CADF-CC28-40F8-8ACA-BC5C069AD9D0}" type="pres">
      <dgm:prSet presAssocID="{4C79E11C-E847-4C74-AF09-0BE6A84C44EF}" presName="spacer" presStyleCnt="0"/>
      <dgm:spPr/>
    </dgm:pt>
    <dgm:pt modelId="{483DE588-9EBF-4D97-B751-C752DCEF8B32}" type="pres">
      <dgm:prSet presAssocID="{EB7B4CCA-E9D7-446A-9F06-8568499EFC5D}" presName="parentText" presStyleLbl="node1" presStyleIdx="5" presStyleCnt="7">
        <dgm:presLayoutVars>
          <dgm:chMax val="0"/>
          <dgm:bulletEnabled val="1"/>
        </dgm:presLayoutVars>
      </dgm:prSet>
      <dgm:spPr/>
    </dgm:pt>
    <dgm:pt modelId="{E0171B06-3A98-4299-86DF-DD07D472D720}" type="pres">
      <dgm:prSet presAssocID="{2797301A-8CA6-4A32-897B-A97489A085B8}" presName="spacer" presStyleCnt="0"/>
      <dgm:spPr/>
    </dgm:pt>
    <dgm:pt modelId="{70F4FFA1-DD03-4B41-906F-3CBACC73DEEA}" type="pres">
      <dgm:prSet presAssocID="{63335E3D-D0F9-44D1-8CFE-AE9A74928430}" presName="parentText" presStyleLbl="node1" presStyleIdx="6" presStyleCnt="7">
        <dgm:presLayoutVars>
          <dgm:chMax val="0"/>
          <dgm:bulletEnabled val="1"/>
        </dgm:presLayoutVars>
      </dgm:prSet>
      <dgm:spPr/>
    </dgm:pt>
  </dgm:ptLst>
  <dgm:cxnLst>
    <dgm:cxn modelId="{E2C54210-34C6-42AA-A27C-06D20EA7780D}" type="presOf" srcId="{63335E3D-D0F9-44D1-8CFE-AE9A74928430}" destId="{70F4FFA1-DD03-4B41-906F-3CBACC73DEEA}" srcOrd="0" destOrd="0" presId="urn:microsoft.com/office/officeart/2005/8/layout/vList2"/>
    <dgm:cxn modelId="{EE522816-A27A-4255-9840-BEC082D49AEE}" type="presOf" srcId="{D0AF2CEC-808E-40CC-9D07-6BB0AC007F7D}" destId="{21904781-4CE5-499D-A007-08A364997346}" srcOrd="0" destOrd="0" presId="urn:microsoft.com/office/officeart/2005/8/layout/vList2"/>
    <dgm:cxn modelId="{5AB0711E-7198-4FF7-BAA1-B68EFD5C666D}" srcId="{9CFEBC68-6A10-471E-89C2-37EC7A05997F}" destId="{C50C0B7C-94D2-4DAD-947C-AD1646E46E88}" srcOrd="4" destOrd="0" parTransId="{367472A4-EF9E-40E6-9A65-080ACEA98214}" sibTransId="{4C79E11C-E847-4C74-AF09-0BE6A84C44EF}"/>
    <dgm:cxn modelId="{D89BEC2B-90C2-4C5D-BAD1-B1DF02E3BD31}" srcId="{9CFEBC68-6A10-471E-89C2-37EC7A05997F}" destId="{63335E3D-D0F9-44D1-8CFE-AE9A74928430}" srcOrd="6" destOrd="0" parTransId="{487A8BBE-FE01-4DA3-B2A5-E7EBAC493A04}" sibTransId="{E52D641A-5B3F-46D3-B9DA-2FCA2349B166}"/>
    <dgm:cxn modelId="{9D445936-EC8E-41FF-A73D-120A0389BF96}" type="presOf" srcId="{C50C0B7C-94D2-4DAD-947C-AD1646E46E88}" destId="{131DCAE7-C0AC-4808-A0D9-AAA384ACDC6A}" srcOrd="0" destOrd="0" presId="urn:microsoft.com/office/officeart/2005/8/layout/vList2"/>
    <dgm:cxn modelId="{F118A165-4148-4119-BB2C-B67EE2FBB426}" type="presOf" srcId="{CC6E3C25-E29B-4E5B-BD68-967188EFE0B7}" destId="{C6916C3C-55D7-4FA3-AFBD-D83C745FDDFD}" srcOrd="0" destOrd="0" presId="urn:microsoft.com/office/officeart/2005/8/layout/vList2"/>
    <dgm:cxn modelId="{D0B33D66-FA7C-49EF-BF93-C65A0EAA99E0}" type="presOf" srcId="{EB7B4CCA-E9D7-446A-9F06-8568499EFC5D}" destId="{483DE588-9EBF-4D97-B751-C752DCEF8B32}" srcOrd="0" destOrd="0" presId="urn:microsoft.com/office/officeart/2005/8/layout/vList2"/>
    <dgm:cxn modelId="{4A38E46A-B640-400B-98C2-F7F9262914F5}" type="presOf" srcId="{D0A61919-D128-439B-9C4F-9089D8EE4169}" destId="{9FCBCD79-0710-43CC-AAD9-EA4ED8EAE5CF}" srcOrd="0" destOrd="0" presId="urn:microsoft.com/office/officeart/2005/8/layout/vList2"/>
    <dgm:cxn modelId="{51595C71-064A-4DF3-BF72-4225C7A75156}" srcId="{9CFEBC68-6A10-471E-89C2-37EC7A05997F}" destId="{CC6E3C25-E29B-4E5B-BD68-967188EFE0B7}" srcOrd="3" destOrd="0" parTransId="{FADE3A0B-FB8C-4559-B7F1-2E54866A8ED9}" sibTransId="{4ADDE44C-BD1B-4ED4-BD98-315018A3E661}"/>
    <dgm:cxn modelId="{D0338075-F4C6-42E1-BFF1-E94CA39A38E6}" srcId="{9CFEBC68-6A10-471E-89C2-37EC7A05997F}" destId="{66A3EAEB-A018-4291-8B97-A884B8FCDBE1}" srcOrd="1" destOrd="0" parTransId="{50E05601-7F96-41C2-A801-BF59FB2B8326}" sibTransId="{9F5A60D3-F190-4138-BB5B-815F1E63A382}"/>
    <dgm:cxn modelId="{E1FD6A94-F9EF-4ECF-A952-C7C489F69C5E}" srcId="{9CFEBC68-6A10-471E-89C2-37EC7A05997F}" destId="{D0A61919-D128-439B-9C4F-9089D8EE4169}" srcOrd="2" destOrd="0" parTransId="{B9036BF5-C0B0-4131-B80C-DF86DE475FDF}" sibTransId="{FBADD092-CE2A-4653-B633-721992F1457B}"/>
    <dgm:cxn modelId="{9411F995-9B02-4D9C-A449-84FE562B8E2F}" srcId="{9CFEBC68-6A10-471E-89C2-37EC7A05997F}" destId="{D0AF2CEC-808E-40CC-9D07-6BB0AC007F7D}" srcOrd="0" destOrd="0" parTransId="{E46D3F4A-2BB9-4AA7-97A1-F558364D92BC}" sibTransId="{CAB18E0C-3609-4B26-9620-C7DC95AA4122}"/>
    <dgm:cxn modelId="{BA84F3A0-9970-4F8B-A68B-C39DE17D43AE}" type="presOf" srcId="{66A3EAEB-A018-4291-8B97-A884B8FCDBE1}" destId="{16D56A75-F03D-42B8-9A0C-60F95FBB184A}" srcOrd="0" destOrd="0" presId="urn:microsoft.com/office/officeart/2005/8/layout/vList2"/>
    <dgm:cxn modelId="{350C34C1-AEBA-46D3-B0CA-03206AB6AC8B}" type="presOf" srcId="{9CFEBC68-6A10-471E-89C2-37EC7A05997F}" destId="{A5BF5FAC-6476-4986-ABAD-75E369373A77}" srcOrd="0" destOrd="0" presId="urn:microsoft.com/office/officeart/2005/8/layout/vList2"/>
    <dgm:cxn modelId="{28CDD5E7-8A90-4433-8905-7B71FDA02279}" srcId="{9CFEBC68-6A10-471E-89C2-37EC7A05997F}" destId="{EB7B4CCA-E9D7-446A-9F06-8568499EFC5D}" srcOrd="5" destOrd="0" parTransId="{F4F38C6F-1A5E-4943-967E-B45D15AD3D0A}" sibTransId="{2797301A-8CA6-4A32-897B-A97489A085B8}"/>
    <dgm:cxn modelId="{19377F10-62FA-47F6-A3BA-2C7ABEE692FF}" type="presParOf" srcId="{A5BF5FAC-6476-4986-ABAD-75E369373A77}" destId="{21904781-4CE5-499D-A007-08A364997346}" srcOrd="0" destOrd="0" presId="urn:microsoft.com/office/officeart/2005/8/layout/vList2"/>
    <dgm:cxn modelId="{01BFE97F-575B-413D-AEC1-7342B7F4E6F6}" type="presParOf" srcId="{A5BF5FAC-6476-4986-ABAD-75E369373A77}" destId="{991B3E73-6320-4CBE-85CF-81CA75709FF9}" srcOrd="1" destOrd="0" presId="urn:microsoft.com/office/officeart/2005/8/layout/vList2"/>
    <dgm:cxn modelId="{62423049-A3A5-42C5-B0E6-482F39FD5C18}" type="presParOf" srcId="{A5BF5FAC-6476-4986-ABAD-75E369373A77}" destId="{16D56A75-F03D-42B8-9A0C-60F95FBB184A}" srcOrd="2" destOrd="0" presId="urn:microsoft.com/office/officeart/2005/8/layout/vList2"/>
    <dgm:cxn modelId="{89D5DD67-C733-44D9-B4DE-7F099F16C62A}" type="presParOf" srcId="{A5BF5FAC-6476-4986-ABAD-75E369373A77}" destId="{3E22C3B2-4892-4396-AEDA-DB573BF4B53D}" srcOrd="3" destOrd="0" presId="urn:microsoft.com/office/officeart/2005/8/layout/vList2"/>
    <dgm:cxn modelId="{0ECDCFBF-5FF5-4B4C-BD0E-CBCCD4D81757}" type="presParOf" srcId="{A5BF5FAC-6476-4986-ABAD-75E369373A77}" destId="{9FCBCD79-0710-43CC-AAD9-EA4ED8EAE5CF}" srcOrd="4" destOrd="0" presId="urn:microsoft.com/office/officeart/2005/8/layout/vList2"/>
    <dgm:cxn modelId="{C7E93616-91A5-4975-9E58-B2D4FBC7DDCF}" type="presParOf" srcId="{A5BF5FAC-6476-4986-ABAD-75E369373A77}" destId="{52F8B12C-25E0-4A7E-B76C-8424D22C585C}" srcOrd="5" destOrd="0" presId="urn:microsoft.com/office/officeart/2005/8/layout/vList2"/>
    <dgm:cxn modelId="{13713EB4-E26B-4725-879E-0F22044B1940}" type="presParOf" srcId="{A5BF5FAC-6476-4986-ABAD-75E369373A77}" destId="{C6916C3C-55D7-4FA3-AFBD-D83C745FDDFD}" srcOrd="6" destOrd="0" presId="urn:microsoft.com/office/officeart/2005/8/layout/vList2"/>
    <dgm:cxn modelId="{4E71E7C8-72BD-4D28-B200-75E6E80481F2}" type="presParOf" srcId="{A5BF5FAC-6476-4986-ABAD-75E369373A77}" destId="{AAC8EBF2-49CE-458F-9766-C7F6DE838B0D}" srcOrd="7" destOrd="0" presId="urn:microsoft.com/office/officeart/2005/8/layout/vList2"/>
    <dgm:cxn modelId="{20736D7B-CFD2-4FB6-AAC4-BE3597C09FD1}" type="presParOf" srcId="{A5BF5FAC-6476-4986-ABAD-75E369373A77}" destId="{131DCAE7-C0AC-4808-A0D9-AAA384ACDC6A}" srcOrd="8" destOrd="0" presId="urn:microsoft.com/office/officeart/2005/8/layout/vList2"/>
    <dgm:cxn modelId="{CBD9E135-8C7E-47B6-AE3A-E8B0951C00EA}" type="presParOf" srcId="{A5BF5FAC-6476-4986-ABAD-75E369373A77}" destId="{BB91CADF-CC28-40F8-8ACA-BC5C069AD9D0}" srcOrd="9" destOrd="0" presId="urn:microsoft.com/office/officeart/2005/8/layout/vList2"/>
    <dgm:cxn modelId="{FF4872AC-AC8E-44E3-8E19-9348F14A9757}" type="presParOf" srcId="{A5BF5FAC-6476-4986-ABAD-75E369373A77}" destId="{483DE588-9EBF-4D97-B751-C752DCEF8B32}" srcOrd="10" destOrd="0" presId="urn:microsoft.com/office/officeart/2005/8/layout/vList2"/>
    <dgm:cxn modelId="{74C7EB4E-830D-4F9C-BEB7-549B98A9DEA9}" type="presParOf" srcId="{A5BF5FAC-6476-4986-ABAD-75E369373A77}" destId="{E0171B06-3A98-4299-86DF-DD07D472D720}" srcOrd="11" destOrd="0" presId="urn:microsoft.com/office/officeart/2005/8/layout/vList2"/>
    <dgm:cxn modelId="{6EDE2C31-C433-4BD2-8A4A-1267602D3C0C}" type="presParOf" srcId="{A5BF5FAC-6476-4986-ABAD-75E369373A77}" destId="{70F4FFA1-DD03-4B41-906F-3CBACC73DEEA}" srcOrd="1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E86D8E-6F5F-4ABB-8E00-C145E734320A}" type="doc">
      <dgm:prSet loTypeId="urn:microsoft.com/office/officeart/2005/8/layout/process1" loCatId="process" qsTypeId="urn:microsoft.com/office/officeart/2005/8/quickstyle/simple1" qsCatId="simple" csTypeId="urn:microsoft.com/office/officeart/2005/8/colors/colorful5" csCatId="colorful" phldr="1"/>
      <dgm:spPr/>
    </dgm:pt>
    <dgm:pt modelId="{295305D1-BFE8-428F-A6AA-D597F9FC744E}">
      <dgm:prSet phldrT="[Texto]" custT="1"/>
      <dgm:spPr/>
      <dgm:t>
        <a:bodyPr/>
        <a:lstStyle/>
        <a:p>
          <a:r>
            <a:rPr lang="pt-BR" sz="1400" b="1" noProof="0" dirty="0"/>
            <a:t>Alinhamento</a:t>
          </a:r>
        </a:p>
        <a:p>
          <a:r>
            <a:rPr lang="en-GB" sz="1400" dirty="0"/>
            <a:t>2020 e 2021</a:t>
          </a:r>
        </a:p>
      </dgm:t>
    </dgm:pt>
    <dgm:pt modelId="{6C78C845-041B-4D8B-9F3B-9F8D0C717209}" type="parTrans" cxnId="{27D4C568-485A-416C-8250-446A86CFC91F}">
      <dgm:prSet/>
      <dgm:spPr/>
      <dgm:t>
        <a:bodyPr/>
        <a:lstStyle/>
        <a:p>
          <a:endParaRPr lang="en-GB" sz="1400"/>
        </a:p>
      </dgm:t>
    </dgm:pt>
    <dgm:pt modelId="{D1BB42A3-AC12-4765-801A-2478805A9F30}" type="sibTrans" cxnId="{27D4C568-485A-416C-8250-446A86CFC91F}">
      <dgm:prSet custT="1"/>
      <dgm:spPr/>
      <dgm:t>
        <a:bodyPr/>
        <a:lstStyle/>
        <a:p>
          <a:endParaRPr lang="en-GB" sz="1400"/>
        </a:p>
      </dgm:t>
    </dgm:pt>
    <dgm:pt modelId="{46B1EA52-CAF3-45C1-8737-8A7BD2590D3E}">
      <dgm:prSet phldrT="[Texto]" custT="1"/>
      <dgm:spPr/>
      <dgm:t>
        <a:bodyPr/>
        <a:lstStyle/>
        <a:p>
          <a:r>
            <a:rPr lang="pt-BR" sz="1400" b="1" noProof="0" dirty="0"/>
            <a:t>Desenho Colaborativo</a:t>
          </a:r>
        </a:p>
        <a:p>
          <a:r>
            <a:rPr lang="en-GB" sz="1400" dirty="0"/>
            <a:t>2022 a 2024</a:t>
          </a:r>
        </a:p>
      </dgm:t>
    </dgm:pt>
    <dgm:pt modelId="{E6FB121E-F2E0-4F9A-8506-29480F2E904C}" type="parTrans" cxnId="{692C33AA-94A4-4AEB-8B08-E652FE9620EA}">
      <dgm:prSet/>
      <dgm:spPr/>
      <dgm:t>
        <a:bodyPr/>
        <a:lstStyle/>
        <a:p>
          <a:endParaRPr lang="en-GB" sz="1400"/>
        </a:p>
      </dgm:t>
    </dgm:pt>
    <dgm:pt modelId="{648F33D7-167C-4DE1-89D2-F10F739D6A7E}" type="sibTrans" cxnId="{692C33AA-94A4-4AEB-8B08-E652FE9620EA}">
      <dgm:prSet custT="1"/>
      <dgm:spPr/>
      <dgm:t>
        <a:bodyPr/>
        <a:lstStyle/>
        <a:p>
          <a:endParaRPr lang="en-GB" sz="1400"/>
        </a:p>
      </dgm:t>
    </dgm:pt>
    <dgm:pt modelId="{2A4DC436-F455-4585-BAB3-CBBB5AA22AF9}">
      <dgm:prSet phldrT="[Texto]" custT="1"/>
      <dgm:spPr/>
      <dgm:t>
        <a:bodyPr/>
        <a:lstStyle/>
        <a:p>
          <a:r>
            <a:rPr lang="en-GB" sz="1400" b="1" dirty="0"/>
            <a:t>Teste e Piloto</a:t>
          </a:r>
        </a:p>
        <a:p>
          <a:r>
            <a:rPr lang="en-GB" sz="1400" dirty="0"/>
            <a:t>2024 a 2025</a:t>
          </a:r>
        </a:p>
      </dgm:t>
    </dgm:pt>
    <dgm:pt modelId="{4497B3EF-C885-4409-A925-6B308D7DB870}" type="parTrans" cxnId="{CDA396F9-4796-46DB-A4AB-DBC1A379FFA7}">
      <dgm:prSet/>
      <dgm:spPr/>
      <dgm:t>
        <a:bodyPr/>
        <a:lstStyle/>
        <a:p>
          <a:endParaRPr lang="en-GB" sz="1400"/>
        </a:p>
      </dgm:t>
    </dgm:pt>
    <dgm:pt modelId="{04293927-E6A6-42C8-B8B0-9B4287F155B7}" type="sibTrans" cxnId="{CDA396F9-4796-46DB-A4AB-DBC1A379FFA7}">
      <dgm:prSet custT="1"/>
      <dgm:spPr/>
      <dgm:t>
        <a:bodyPr/>
        <a:lstStyle/>
        <a:p>
          <a:endParaRPr lang="en-GB" sz="1400"/>
        </a:p>
      </dgm:t>
    </dgm:pt>
    <dgm:pt modelId="{EE75BB5E-C00D-4A10-B2FF-7D0BA452C10C}">
      <dgm:prSet phldrT="[Texto]" custT="1"/>
      <dgm:spPr/>
      <dgm:t>
        <a:bodyPr/>
        <a:lstStyle/>
        <a:p>
          <a:r>
            <a:rPr lang="pt-BR" sz="1400" b="1" noProof="0" dirty="0"/>
            <a:t>Implementação </a:t>
          </a:r>
          <a:r>
            <a:rPr lang="en-GB" sz="1400" b="1" dirty="0"/>
            <a:t>Permanente</a:t>
          </a:r>
        </a:p>
        <a:p>
          <a:r>
            <a:rPr lang="en-GB" sz="1400" dirty="0"/>
            <a:t>2026</a:t>
          </a:r>
        </a:p>
      </dgm:t>
    </dgm:pt>
    <dgm:pt modelId="{A39E61CB-C03F-43A8-BE3C-A0C35C1AFFFB}" type="parTrans" cxnId="{A1DDF434-F13A-4C8F-AD3A-08806FA8A2F1}">
      <dgm:prSet/>
      <dgm:spPr/>
      <dgm:t>
        <a:bodyPr/>
        <a:lstStyle/>
        <a:p>
          <a:endParaRPr lang="en-GB" sz="1400"/>
        </a:p>
      </dgm:t>
    </dgm:pt>
    <dgm:pt modelId="{5C7B74E6-6598-4E51-A308-5B5076B75E0E}" type="sibTrans" cxnId="{A1DDF434-F13A-4C8F-AD3A-08806FA8A2F1}">
      <dgm:prSet custT="1"/>
      <dgm:spPr/>
      <dgm:t>
        <a:bodyPr/>
        <a:lstStyle/>
        <a:p>
          <a:endParaRPr lang="en-GB" sz="1400"/>
        </a:p>
      </dgm:t>
    </dgm:pt>
    <dgm:pt modelId="{73EE6BAC-8ACD-43EB-AE40-1492AEE913CC}">
      <dgm:prSet phldrT="[Texto]" custT="1"/>
      <dgm:spPr/>
      <dgm:t>
        <a:bodyPr/>
        <a:lstStyle/>
        <a:p>
          <a:r>
            <a:rPr lang="pt-BR" sz="1400" b="1" noProof="0" dirty="0"/>
            <a:t>Expansão e Melhoria Contínua</a:t>
          </a:r>
        </a:p>
      </dgm:t>
    </dgm:pt>
    <dgm:pt modelId="{2FBEBD86-04D8-406F-91A9-9A2FF0172DA3}" type="parTrans" cxnId="{805E663B-0040-4D48-BF78-F5ECC3377B67}">
      <dgm:prSet/>
      <dgm:spPr/>
      <dgm:t>
        <a:bodyPr/>
        <a:lstStyle/>
        <a:p>
          <a:endParaRPr lang="en-GB" sz="1400"/>
        </a:p>
      </dgm:t>
    </dgm:pt>
    <dgm:pt modelId="{DDE94108-0CE5-4EC8-8234-6FC89469ABEA}" type="sibTrans" cxnId="{805E663B-0040-4D48-BF78-F5ECC3377B67}">
      <dgm:prSet/>
      <dgm:spPr/>
      <dgm:t>
        <a:bodyPr/>
        <a:lstStyle/>
        <a:p>
          <a:endParaRPr lang="en-GB" sz="1400"/>
        </a:p>
      </dgm:t>
    </dgm:pt>
    <dgm:pt modelId="{F09960E4-C91B-4813-BD75-56A261ACF212}" type="pres">
      <dgm:prSet presAssocID="{10E86D8E-6F5F-4ABB-8E00-C145E734320A}" presName="Name0" presStyleCnt="0">
        <dgm:presLayoutVars>
          <dgm:dir/>
          <dgm:resizeHandles val="exact"/>
        </dgm:presLayoutVars>
      </dgm:prSet>
      <dgm:spPr/>
    </dgm:pt>
    <dgm:pt modelId="{6C044B09-60E0-443D-A8FF-5678CEBD7DF2}" type="pres">
      <dgm:prSet presAssocID="{295305D1-BFE8-428F-A6AA-D597F9FC744E}" presName="node" presStyleLbl="node1" presStyleIdx="0" presStyleCnt="5">
        <dgm:presLayoutVars>
          <dgm:bulletEnabled val="1"/>
        </dgm:presLayoutVars>
      </dgm:prSet>
      <dgm:spPr/>
    </dgm:pt>
    <dgm:pt modelId="{8E33FDAA-7190-401E-ABE0-AAAB7AEC7FE9}" type="pres">
      <dgm:prSet presAssocID="{D1BB42A3-AC12-4765-801A-2478805A9F30}" presName="sibTrans" presStyleLbl="sibTrans2D1" presStyleIdx="0" presStyleCnt="4"/>
      <dgm:spPr/>
    </dgm:pt>
    <dgm:pt modelId="{31EFE737-7ED3-4C8C-811E-153CD32E5ACF}" type="pres">
      <dgm:prSet presAssocID="{D1BB42A3-AC12-4765-801A-2478805A9F30}" presName="connectorText" presStyleLbl="sibTrans2D1" presStyleIdx="0" presStyleCnt="4"/>
      <dgm:spPr/>
    </dgm:pt>
    <dgm:pt modelId="{BF6F15ED-C07C-445E-9246-ED8F97CA1740}" type="pres">
      <dgm:prSet presAssocID="{46B1EA52-CAF3-45C1-8737-8A7BD2590D3E}" presName="node" presStyleLbl="node1" presStyleIdx="1" presStyleCnt="5">
        <dgm:presLayoutVars>
          <dgm:bulletEnabled val="1"/>
        </dgm:presLayoutVars>
      </dgm:prSet>
      <dgm:spPr/>
    </dgm:pt>
    <dgm:pt modelId="{D32B53FB-9194-407C-ADF5-6CE97BC95F4F}" type="pres">
      <dgm:prSet presAssocID="{648F33D7-167C-4DE1-89D2-F10F739D6A7E}" presName="sibTrans" presStyleLbl="sibTrans2D1" presStyleIdx="1" presStyleCnt="4"/>
      <dgm:spPr/>
    </dgm:pt>
    <dgm:pt modelId="{4E1EFFBD-00C2-4D12-94AA-57D8030C465F}" type="pres">
      <dgm:prSet presAssocID="{648F33D7-167C-4DE1-89D2-F10F739D6A7E}" presName="connectorText" presStyleLbl="sibTrans2D1" presStyleIdx="1" presStyleCnt="4"/>
      <dgm:spPr/>
    </dgm:pt>
    <dgm:pt modelId="{7C9B789C-419C-4B4D-A39E-348233DBAE6D}" type="pres">
      <dgm:prSet presAssocID="{2A4DC436-F455-4585-BAB3-CBBB5AA22AF9}" presName="node" presStyleLbl="node1" presStyleIdx="2" presStyleCnt="5">
        <dgm:presLayoutVars>
          <dgm:bulletEnabled val="1"/>
        </dgm:presLayoutVars>
      </dgm:prSet>
      <dgm:spPr/>
    </dgm:pt>
    <dgm:pt modelId="{3EB1D997-EBBF-460E-B32E-15373CFECD47}" type="pres">
      <dgm:prSet presAssocID="{04293927-E6A6-42C8-B8B0-9B4287F155B7}" presName="sibTrans" presStyleLbl="sibTrans2D1" presStyleIdx="2" presStyleCnt="4"/>
      <dgm:spPr/>
    </dgm:pt>
    <dgm:pt modelId="{A9087178-A501-4307-A865-CD2D723C8AA7}" type="pres">
      <dgm:prSet presAssocID="{04293927-E6A6-42C8-B8B0-9B4287F155B7}" presName="connectorText" presStyleLbl="sibTrans2D1" presStyleIdx="2" presStyleCnt="4"/>
      <dgm:spPr/>
    </dgm:pt>
    <dgm:pt modelId="{C1581303-F06A-4883-931F-A08AB0AA4D0F}" type="pres">
      <dgm:prSet presAssocID="{EE75BB5E-C00D-4A10-B2FF-7D0BA452C10C}" presName="node" presStyleLbl="node1" presStyleIdx="3" presStyleCnt="5">
        <dgm:presLayoutVars>
          <dgm:bulletEnabled val="1"/>
        </dgm:presLayoutVars>
      </dgm:prSet>
      <dgm:spPr/>
    </dgm:pt>
    <dgm:pt modelId="{810044B2-0F42-4E07-898E-80044D754C71}" type="pres">
      <dgm:prSet presAssocID="{5C7B74E6-6598-4E51-A308-5B5076B75E0E}" presName="sibTrans" presStyleLbl="sibTrans2D1" presStyleIdx="3" presStyleCnt="4"/>
      <dgm:spPr/>
    </dgm:pt>
    <dgm:pt modelId="{146599DB-CC09-44A1-A14A-C2F37CC991C8}" type="pres">
      <dgm:prSet presAssocID="{5C7B74E6-6598-4E51-A308-5B5076B75E0E}" presName="connectorText" presStyleLbl="sibTrans2D1" presStyleIdx="3" presStyleCnt="4"/>
      <dgm:spPr/>
    </dgm:pt>
    <dgm:pt modelId="{06DF6937-51A0-40C5-AEBD-C09FC41C9CE2}" type="pres">
      <dgm:prSet presAssocID="{73EE6BAC-8ACD-43EB-AE40-1492AEE913CC}" presName="node" presStyleLbl="node1" presStyleIdx="4" presStyleCnt="5">
        <dgm:presLayoutVars>
          <dgm:bulletEnabled val="1"/>
        </dgm:presLayoutVars>
      </dgm:prSet>
      <dgm:spPr/>
    </dgm:pt>
  </dgm:ptLst>
  <dgm:cxnLst>
    <dgm:cxn modelId="{8A24B916-1730-4CC7-BBBC-F36B1FDEA46B}" type="presOf" srcId="{648F33D7-167C-4DE1-89D2-F10F739D6A7E}" destId="{D32B53FB-9194-407C-ADF5-6CE97BC95F4F}" srcOrd="0" destOrd="0" presId="urn:microsoft.com/office/officeart/2005/8/layout/process1"/>
    <dgm:cxn modelId="{BD3D9F1E-82C0-4199-8934-8D4A08FC8D4A}" type="presOf" srcId="{04293927-E6A6-42C8-B8B0-9B4287F155B7}" destId="{A9087178-A501-4307-A865-CD2D723C8AA7}" srcOrd="1" destOrd="0" presId="urn:microsoft.com/office/officeart/2005/8/layout/process1"/>
    <dgm:cxn modelId="{A1DDF434-F13A-4C8F-AD3A-08806FA8A2F1}" srcId="{10E86D8E-6F5F-4ABB-8E00-C145E734320A}" destId="{EE75BB5E-C00D-4A10-B2FF-7D0BA452C10C}" srcOrd="3" destOrd="0" parTransId="{A39E61CB-C03F-43A8-BE3C-A0C35C1AFFFB}" sibTransId="{5C7B74E6-6598-4E51-A308-5B5076B75E0E}"/>
    <dgm:cxn modelId="{805E663B-0040-4D48-BF78-F5ECC3377B67}" srcId="{10E86D8E-6F5F-4ABB-8E00-C145E734320A}" destId="{73EE6BAC-8ACD-43EB-AE40-1492AEE913CC}" srcOrd="4" destOrd="0" parTransId="{2FBEBD86-04D8-406F-91A9-9A2FF0172DA3}" sibTransId="{DDE94108-0CE5-4EC8-8234-6FC89469ABEA}"/>
    <dgm:cxn modelId="{E2C9D846-550C-4C06-B6D1-00A614FA4FCB}" type="presOf" srcId="{D1BB42A3-AC12-4765-801A-2478805A9F30}" destId="{31EFE737-7ED3-4C8C-811E-153CD32E5ACF}" srcOrd="1" destOrd="0" presId="urn:microsoft.com/office/officeart/2005/8/layout/process1"/>
    <dgm:cxn modelId="{27D4C568-485A-416C-8250-446A86CFC91F}" srcId="{10E86D8E-6F5F-4ABB-8E00-C145E734320A}" destId="{295305D1-BFE8-428F-A6AA-D597F9FC744E}" srcOrd="0" destOrd="0" parTransId="{6C78C845-041B-4D8B-9F3B-9F8D0C717209}" sibTransId="{D1BB42A3-AC12-4765-801A-2478805A9F30}"/>
    <dgm:cxn modelId="{2EF3367E-EA62-45F9-8EE9-67ADD5C2BFD4}" type="presOf" srcId="{04293927-E6A6-42C8-B8B0-9B4287F155B7}" destId="{3EB1D997-EBBF-460E-B32E-15373CFECD47}" srcOrd="0" destOrd="0" presId="urn:microsoft.com/office/officeart/2005/8/layout/process1"/>
    <dgm:cxn modelId="{4D3E2186-F861-4398-B4AB-1AD0E1030D65}" type="presOf" srcId="{46B1EA52-CAF3-45C1-8737-8A7BD2590D3E}" destId="{BF6F15ED-C07C-445E-9246-ED8F97CA1740}" srcOrd="0" destOrd="0" presId="urn:microsoft.com/office/officeart/2005/8/layout/process1"/>
    <dgm:cxn modelId="{DC4404A7-F770-4C49-8206-5F2C720A284C}" type="presOf" srcId="{2A4DC436-F455-4585-BAB3-CBBB5AA22AF9}" destId="{7C9B789C-419C-4B4D-A39E-348233DBAE6D}" srcOrd="0" destOrd="0" presId="urn:microsoft.com/office/officeart/2005/8/layout/process1"/>
    <dgm:cxn modelId="{692C33AA-94A4-4AEB-8B08-E652FE9620EA}" srcId="{10E86D8E-6F5F-4ABB-8E00-C145E734320A}" destId="{46B1EA52-CAF3-45C1-8737-8A7BD2590D3E}" srcOrd="1" destOrd="0" parTransId="{E6FB121E-F2E0-4F9A-8506-29480F2E904C}" sibTransId="{648F33D7-167C-4DE1-89D2-F10F739D6A7E}"/>
    <dgm:cxn modelId="{CFC920C4-1C8D-49B7-82AC-BDC6F47EB71D}" type="presOf" srcId="{5C7B74E6-6598-4E51-A308-5B5076B75E0E}" destId="{146599DB-CC09-44A1-A14A-C2F37CC991C8}" srcOrd="1" destOrd="0" presId="urn:microsoft.com/office/officeart/2005/8/layout/process1"/>
    <dgm:cxn modelId="{18A577C6-9A39-4AA1-9EC7-98EA3B2BE5B2}" type="presOf" srcId="{D1BB42A3-AC12-4765-801A-2478805A9F30}" destId="{8E33FDAA-7190-401E-ABE0-AAAB7AEC7FE9}" srcOrd="0" destOrd="0" presId="urn:microsoft.com/office/officeart/2005/8/layout/process1"/>
    <dgm:cxn modelId="{364AD0C6-033E-41FA-99FA-3CB377A86266}" type="presOf" srcId="{5C7B74E6-6598-4E51-A308-5B5076B75E0E}" destId="{810044B2-0F42-4E07-898E-80044D754C71}" srcOrd="0" destOrd="0" presId="urn:microsoft.com/office/officeart/2005/8/layout/process1"/>
    <dgm:cxn modelId="{342EE3C7-2F05-4434-8397-9D55C6BE51BB}" type="presOf" srcId="{295305D1-BFE8-428F-A6AA-D597F9FC744E}" destId="{6C044B09-60E0-443D-A8FF-5678CEBD7DF2}" srcOrd="0" destOrd="0" presId="urn:microsoft.com/office/officeart/2005/8/layout/process1"/>
    <dgm:cxn modelId="{E319CFCA-FA8B-42E6-8B1A-3CE01E400EA7}" type="presOf" srcId="{10E86D8E-6F5F-4ABB-8E00-C145E734320A}" destId="{F09960E4-C91B-4813-BD75-56A261ACF212}" srcOrd="0" destOrd="0" presId="urn:microsoft.com/office/officeart/2005/8/layout/process1"/>
    <dgm:cxn modelId="{9D4614D7-7C8C-4F0E-B49A-AEF08D5ECF3F}" type="presOf" srcId="{EE75BB5E-C00D-4A10-B2FF-7D0BA452C10C}" destId="{C1581303-F06A-4883-931F-A08AB0AA4D0F}" srcOrd="0" destOrd="0" presId="urn:microsoft.com/office/officeart/2005/8/layout/process1"/>
    <dgm:cxn modelId="{02754EE6-B4CA-4A1B-976D-67E62584C987}" type="presOf" srcId="{648F33D7-167C-4DE1-89D2-F10F739D6A7E}" destId="{4E1EFFBD-00C2-4D12-94AA-57D8030C465F}" srcOrd="1" destOrd="0" presId="urn:microsoft.com/office/officeart/2005/8/layout/process1"/>
    <dgm:cxn modelId="{005453F0-3E94-45C7-9573-CC89A12A1352}" type="presOf" srcId="{73EE6BAC-8ACD-43EB-AE40-1492AEE913CC}" destId="{06DF6937-51A0-40C5-AEBD-C09FC41C9CE2}" srcOrd="0" destOrd="0" presId="urn:microsoft.com/office/officeart/2005/8/layout/process1"/>
    <dgm:cxn modelId="{CDA396F9-4796-46DB-A4AB-DBC1A379FFA7}" srcId="{10E86D8E-6F5F-4ABB-8E00-C145E734320A}" destId="{2A4DC436-F455-4585-BAB3-CBBB5AA22AF9}" srcOrd="2" destOrd="0" parTransId="{4497B3EF-C885-4409-A925-6B308D7DB870}" sibTransId="{04293927-E6A6-42C8-B8B0-9B4287F155B7}"/>
    <dgm:cxn modelId="{9BE20F20-AC69-487D-8D88-23D85849AEA4}" type="presParOf" srcId="{F09960E4-C91B-4813-BD75-56A261ACF212}" destId="{6C044B09-60E0-443D-A8FF-5678CEBD7DF2}" srcOrd="0" destOrd="0" presId="urn:microsoft.com/office/officeart/2005/8/layout/process1"/>
    <dgm:cxn modelId="{835F7887-58D3-42B0-8C79-E6FA0ECF7294}" type="presParOf" srcId="{F09960E4-C91B-4813-BD75-56A261ACF212}" destId="{8E33FDAA-7190-401E-ABE0-AAAB7AEC7FE9}" srcOrd="1" destOrd="0" presId="urn:microsoft.com/office/officeart/2005/8/layout/process1"/>
    <dgm:cxn modelId="{6199C636-513B-42FD-8DE2-09B5E0EEAA59}" type="presParOf" srcId="{8E33FDAA-7190-401E-ABE0-AAAB7AEC7FE9}" destId="{31EFE737-7ED3-4C8C-811E-153CD32E5ACF}" srcOrd="0" destOrd="0" presId="urn:microsoft.com/office/officeart/2005/8/layout/process1"/>
    <dgm:cxn modelId="{7BE4371B-6405-4721-94D0-3BD76B94CF68}" type="presParOf" srcId="{F09960E4-C91B-4813-BD75-56A261ACF212}" destId="{BF6F15ED-C07C-445E-9246-ED8F97CA1740}" srcOrd="2" destOrd="0" presId="urn:microsoft.com/office/officeart/2005/8/layout/process1"/>
    <dgm:cxn modelId="{E132C677-7888-42A6-A330-9CE2EC71334C}" type="presParOf" srcId="{F09960E4-C91B-4813-BD75-56A261ACF212}" destId="{D32B53FB-9194-407C-ADF5-6CE97BC95F4F}" srcOrd="3" destOrd="0" presId="urn:microsoft.com/office/officeart/2005/8/layout/process1"/>
    <dgm:cxn modelId="{D2FBC2C7-BC2B-42AC-BC1C-080BF345B91F}" type="presParOf" srcId="{D32B53FB-9194-407C-ADF5-6CE97BC95F4F}" destId="{4E1EFFBD-00C2-4D12-94AA-57D8030C465F}" srcOrd="0" destOrd="0" presId="urn:microsoft.com/office/officeart/2005/8/layout/process1"/>
    <dgm:cxn modelId="{59C6300A-DF36-45C0-B04B-480C5F6D24C1}" type="presParOf" srcId="{F09960E4-C91B-4813-BD75-56A261ACF212}" destId="{7C9B789C-419C-4B4D-A39E-348233DBAE6D}" srcOrd="4" destOrd="0" presId="urn:microsoft.com/office/officeart/2005/8/layout/process1"/>
    <dgm:cxn modelId="{02F6A580-9BD6-4E7B-96C7-A8F9F7CBD612}" type="presParOf" srcId="{F09960E4-C91B-4813-BD75-56A261ACF212}" destId="{3EB1D997-EBBF-460E-B32E-15373CFECD47}" srcOrd="5" destOrd="0" presId="urn:microsoft.com/office/officeart/2005/8/layout/process1"/>
    <dgm:cxn modelId="{FDB78A86-7217-464F-84AB-AAF8591A809E}" type="presParOf" srcId="{3EB1D997-EBBF-460E-B32E-15373CFECD47}" destId="{A9087178-A501-4307-A865-CD2D723C8AA7}" srcOrd="0" destOrd="0" presId="urn:microsoft.com/office/officeart/2005/8/layout/process1"/>
    <dgm:cxn modelId="{C030F986-4A0B-4D1E-86A0-A33D118A9F3C}" type="presParOf" srcId="{F09960E4-C91B-4813-BD75-56A261ACF212}" destId="{C1581303-F06A-4883-931F-A08AB0AA4D0F}" srcOrd="6" destOrd="0" presId="urn:microsoft.com/office/officeart/2005/8/layout/process1"/>
    <dgm:cxn modelId="{2F220712-9F71-443E-BE2B-266C3D8F36CB}" type="presParOf" srcId="{F09960E4-C91B-4813-BD75-56A261ACF212}" destId="{810044B2-0F42-4E07-898E-80044D754C71}" srcOrd="7" destOrd="0" presId="urn:microsoft.com/office/officeart/2005/8/layout/process1"/>
    <dgm:cxn modelId="{3A6A4988-308E-4D98-B5B5-D20D3FF3938D}" type="presParOf" srcId="{810044B2-0F42-4E07-898E-80044D754C71}" destId="{146599DB-CC09-44A1-A14A-C2F37CC991C8}" srcOrd="0" destOrd="0" presId="urn:microsoft.com/office/officeart/2005/8/layout/process1"/>
    <dgm:cxn modelId="{F583AEE8-1DA3-4C8B-A7C9-06349F119F11}" type="presParOf" srcId="{F09960E4-C91B-4813-BD75-56A261ACF212}" destId="{06DF6937-51A0-40C5-AEBD-C09FC41C9CE2}"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39011A-6995-4F6C-8875-3AEE407989C9}" type="doc">
      <dgm:prSet loTypeId="urn:microsoft.com/office/officeart/2005/8/layout/hProcess9" loCatId="process" qsTypeId="urn:microsoft.com/office/officeart/2005/8/quickstyle/simple1" qsCatId="simple" csTypeId="urn:microsoft.com/office/officeart/2005/8/colors/colorful5" csCatId="colorful" phldr="1"/>
      <dgm:spPr/>
    </dgm:pt>
    <dgm:pt modelId="{4AF33AF0-CD28-48FE-934B-F148D2A272CA}">
      <dgm:prSet phldrT="[Texto]"/>
      <dgm:spPr/>
      <dgm:t>
        <a:bodyPr/>
        <a:lstStyle/>
        <a:p>
          <a:r>
            <a:rPr lang="pt-BR" dirty="0"/>
            <a:t>Autoavaliação</a:t>
          </a:r>
          <a:endParaRPr lang="en-GB" dirty="0"/>
        </a:p>
      </dgm:t>
    </dgm:pt>
    <dgm:pt modelId="{9C699B16-177A-47B1-AD62-1CE7C7834298}" type="parTrans" cxnId="{82E25673-BFB4-4FBD-81EC-971D7B857502}">
      <dgm:prSet/>
      <dgm:spPr/>
      <dgm:t>
        <a:bodyPr/>
        <a:lstStyle/>
        <a:p>
          <a:endParaRPr lang="en-GB"/>
        </a:p>
      </dgm:t>
    </dgm:pt>
    <dgm:pt modelId="{BE5D853B-0132-41D9-900D-F49DA39040B6}" type="sibTrans" cxnId="{82E25673-BFB4-4FBD-81EC-971D7B857502}">
      <dgm:prSet/>
      <dgm:spPr/>
      <dgm:t>
        <a:bodyPr/>
        <a:lstStyle/>
        <a:p>
          <a:endParaRPr lang="en-GB"/>
        </a:p>
      </dgm:t>
    </dgm:pt>
    <dgm:pt modelId="{04C5F8E5-4167-4952-B2E6-2D7585FB07A8}">
      <dgm:prSet phldrT="[Texto]"/>
      <dgm:spPr/>
      <dgm:t>
        <a:bodyPr/>
        <a:lstStyle/>
        <a:p>
          <a:r>
            <a:rPr lang="en-GB" dirty="0" err="1"/>
            <a:t>Requerimento</a:t>
          </a:r>
          <a:endParaRPr lang="en-GB" dirty="0"/>
        </a:p>
      </dgm:t>
    </dgm:pt>
    <dgm:pt modelId="{F8EC9F43-7E1A-4EAE-93CC-62981A3B28B9}" type="parTrans" cxnId="{F157AD6F-ABB2-4431-A6FE-6C0C240A49C6}">
      <dgm:prSet/>
      <dgm:spPr/>
      <dgm:t>
        <a:bodyPr/>
        <a:lstStyle/>
        <a:p>
          <a:endParaRPr lang="en-GB"/>
        </a:p>
      </dgm:t>
    </dgm:pt>
    <dgm:pt modelId="{A1BC4515-D555-45A8-84DA-1DB9941AE0ED}" type="sibTrans" cxnId="{F157AD6F-ABB2-4431-A6FE-6C0C240A49C6}">
      <dgm:prSet/>
      <dgm:spPr/>
      <dgm:t>
        <a:bodyPr/>
        <a:lstStyle/>
        <a:p>
          <a:endParaRPr lang="en-GB"/>
        </a:p>
      </dgm:t>
    </dgm:pt>
    <dgm:pt modelId="{C73C5033-126A-4DF0-A754-AE05F0E6A0ED}">
      <dgm:prSet phldrT="[Texto]"/>
      <dgm:spPr/>
      <dgm:t>
        <a:bodyPr/>
        <a:lstStyle/>
        <a:p>
          <a:r>
            <a:rPr lang="pt-BR" dirty="0"/>
            <a:t>Validação</a:t>
          </a:r>
          <a:endParaRPr lang="en-GB" dirty="0"/>
        </a:p>
      </dgm:t>
    </dgm:pt>
    <dgm:pt modelId="{118CFBC1-9027-4C88-83D5-AE8FF5289501}" type="parTrans" cxnId="{95943077-9E98-4841-9F92-CD98A51EA5F7}">
      <dgm:prSet/>
      <dgm:spPr/>
      <dgm:t>
        <a:bodyPr/>
        <a:lstStyle/>
        <a:p>
          <a:endParaRPr lang="en-GB"/>
        </a:p>
      </dgm:t>
    </dgm:pt>
    <dgm:pt modelId="{E0E60328-197D-4766-A528-B7C5D446AC04}" type="sibTrans" cxnId="{95943077-9E98-4841-9F92-CD98A51EA5F7}">
      <dgm:prSet/>
      <dgm:spPr/>
      <dgm:t>
        <a:bodyPr/>
        <a:lstStyle/>
        <a:p>
          <a:endParaRPr lang="en-GB"/>
        </a:p>
      </dgm:t>
    </dgm:pt>
    <dgm:pt modelId="{84667781-F850-4D0B-80EB-955AEA8FBBD7}">
      <dgm:prSet phldrT="[Texto]"/>
      <dgm:spPr/>
      <dgm:t>
        <a:bodyPr/>
        <a:lstStyle/>
        <a:p>
          <a:r>
            <a:rPr lang="pt-BR" dirty="0"/>
            <a:t>Elaboração do Plano de Trabalho Confia</a:t>
          </a:r>
          <a:endParaRPr lang="en-GB" dirty="0"/>
        </a:p>
      </dgm:t>
    </dgm:pt>
    <dgm:pt modelId="{0A6EA717-D5FB-431B-BB10-25420225C788}" type="parTrans" cxnId="{CDA69601-7B61-4CD5-AD20-011D13AD5707}">
      <dgm:prSet/>
      <dgm:spPr/>
      <dgm:t>
        <a:bodyPr/>
        <a:lstStyle/>
        <a:p>
          <a:endParaRPr lang="en-GB"/>
        </a:p>
      </dgm:t>
    </dgm:pt>
    <dgm:pt modelId="{E7F2F9DD-2ABB-407F-B672-0676BB79A60F}" type="sibTrans" cxnId="{CDA69601-7B61-4CD5-AD20-011D13AD5707}">
      <dgm:prSet/>
      <dgm:spPr/>
      <dgm:t>
        <a:bodyPr/>
        <a:lstStyle/>
        <a:p>
          <a:endParaRPr lang="en-GB"/>
        </a:p>
      </dgm:t>
    </dgm:pt>
    <dgm:pt modelId="{4670CFF2-D056-4E8D-9B31-D946F161A3EF}">
      <dgm:prSet phldrT="[Texto]"/>
      <dgm:spPr/>
      <dgm:t>
        <a:bodyPr/>
        <a:lstStyle/>
        <a:p>
          <a:r>
            <a:rPr lang="pt-BR" dirty="0"/>
            <a:t>Certificação</a:t>
          </a:r>
          <a:endParaRPr lang="en-GB" dirty="0"/>
        </a:p>
      </dgm:t>
    </dgm:pt>
    <dgm:pt modelId="{7FA0D005-D1D9-408E-A7DD-EC475316718A}" type="parTrans" cxnId="{F27443DD-1C85-4607-B2B8-567F57CB1894}">
      <dgm:prSet/>
      <dgm:spPr/>
      <dgm:t>
        <a:bodyPr/>
        <a:lstStyle/>
        <a:p>
          <a:endParaRPr lang="en-GB"/>
        </a:p>
      </dgm:t>
    </dgm:pt>
    <dgm:pt modelId="{0BAEDB95-B25F-47B7-A61B-9BB92368CC51}" type="sibTrans" cxnId="{F27443DD-1C85-4607-B2B8-567F57CB1894}">
      <dgm:prSet/>
      <dgm:spPr/>
      <dgm:t>
        <a:bodyPr/>
        <a:lstStyle/>
        <a:p>
          <a:endParaRPr lang="en-GB"/>
        </a:p>
      </dgm:t>
    </dgm:pt>
    <dgm:pt modelId="{2F87BC73-F2E1-4985-B328-DD1F14B9C1CE}">
      <dgm:prSet phldrT="[Texto]"/>
      <dgm:spPr/>
      <dgm:t>
        <a:bodyPr/>
        <a:lstStyle/>
        <a:p>
          <a:r>
            <a:rPr lang="en-GB" dirty="0" err="1"/>
            <a:t>Abertura</a:t>
          </a:r>
          <a:r>
            <a:rPr lang="en-GB" dirty="0"/>
            <a:t> de Vagas</a:t>
          </a:r>
        </a:p>
      </dgm:t>
    </dgm:pt>
    <dgm:pt modelId="{3BC80A28-6949-4E0B-9E16-56816B56D4A5}" type="parTrans" cxnId="{55A92836-FCC1-4F44-914C-018566E2A488}">
      <dgm:prSet/>
      <dgm:spPr/>
      <dgm:t>
        <a:bodyPr/>
        <a:lstStyle/>
        <a:p>
          <a:endParaRPr lang="pt-BR"/>
        </a:p>
      </dgm:t>
    </dgm:pt>
    <dgm:pt modelId="{006D9369-24EB-4FC7-9818-F8F79E655E7B}" type="sibTrans" cxnId="{55A92836-FCC1-4F44-914C-018566E2A488}">
      <dgm:prSet/>
      <dgm:spPr/>
      <dgm:t>
        <a:bodyPr/>
        <a:lstStyle/>
        <a:p>
          <a:endParaRPr lang="pt-BR"/>
        </a:p>
      </dgm:t>
    </dgm:pt>
    <dgm:pt modelId="{1342188C-07A8-4D84-9CB2-6F7D488FE60D}" type="pres">
      <dgm:prSet presAssocID="{7639011A-6995-4F6C-8875-3AEE407989C9}" presName="CompostProcess" presStyleCnt="0">
        <dgm:presLayoutVars>
          <dgm:dir/>
          <dgm:resizeHandles val="exact"/>
        </dgm:presLayoutVars>
      </dgm:prSet>
      <dgm:spPr/>
    </dgm:pt>
    <dgm:pt modelId="{9F8B1E87-2024-4041-ACA9-0BF791F449E0}" type="pres">
      <dgm:prSet presAssocID="{7639011A-6995-4F6C-8875-3AEE407989C9}" presName="arrow" presStyleLbl="bgShp" presStyleIdx="0" presStyleCnt="1"/>
      <dgm:spPr/>
    </dgm:pt>
    <dgm:pt modelId="{637233DF-F06D-4E0C-8282-BFA667C3DDA5}" type="pres">
      <dgm:prSet presAssocID="{7639011A-6995-4F6C-8875-3AEE407989C9}" presName="linearProcess" presStyleCnt="0"/>
      <dgm:spPr/>
    </dgm:pt>
    <dgm:pt modelId="{F2F6E5BD-8D14-4F80-BFAC-D2766F2A1372}" type="pres">
      <dgm:prSet presAssocID="{2F87BC73-F2E1-4985-B328-DD1F14B9C1CE}" presName="textNode" presStyleLbl="node1" presStyleIdx="0" presStyleCnt="6">
        <dgm:presLayoutVars>
          <dgm:bulletEnabled val="1"/>
        </dgm:presLayoutVars>
      </dgm:prSet>
      <dgm:spPr/>
    </dgm:pt>
    <dgm:pt modelId="{0B4DEC68-353E-4ACD-BE84-992A4FC6965F}" type="pres">
      <dgm:prSet presAssocID="{006D9369-24EB-4FC7-9818-F8F79E655E7B}" presName="sibTrans" presStyleCnt="0"/>
      <dgm:spPr/>
    </dgm:pt>
    <dgm:pt modelId="{29D0EED1-1D2A-4244-9C12-129F606B6ECF}" type="pres">
      <dgm:prSet presAssocID="{4AF33AF0-CD28-48FE-934B-F148D2A272CA}" presName="textNode" presStyleLbl="node1" presStyleIdx="1" presStyleCnt="6">
        <dgm:presLayoutVars>
          <dgm:bulletEnabled val="1"/>
        </dgm:presLayoutVars>
      </dgm:prSet>
      <dgm:spPr/>
    </dgm:pt>
    <dgm:pt modelId="{151D423B-3E28-4A39-BAA4-89C2E61B19D3}" type="pres">
      <dgm:prSet presAssocID="{BE5D853B-0132-41D9-900D-F49DA39040B6}" presName="sibTrans" presStyleCnt="0"/>
      <dgm:spPr/>
    </dgm:pt>
    <dgm:pt modelId="{FD96587A-0B3A-4A99-8D47-90D6A0ED3DC0}" type="pres">
      <dgm:prSet presAssocID="{04C5F8E5-4167-4952-B2E6-2D7585FB07A8}" presName="textNode" presStyleLbl="node1" presStyleIdx="2" presStyleCnt="6">
        <dgm:presLayoutVars>
          <dgm:bulletEnabled val="1"/>
        </dgm:presLayoutVars>
      </dgm:prSet>
      <dgm:spPr/>
    </dgm:pt>
    <dgm:pt modelId="{A7B9221B-78CF-4664-AFBE-940FB74973D6}" type="pres">
      <dgm:prSet presAssocID="{A1BC4515-D555-45A8-84DA-1DB9941AE0ED}" presName="sibTrans" presStyleCnt="0"/>
      <dgm:spPr/>
    </dgm:pt>
    <dgm:pt modelId="{9604FDF7-F66F-4336-A45D-EAC7C3A64DE5}" type="pres">
      <dgm:prSet presAssocID="{C73C5033-126A-4DF0-A754-AE05F0E6A0ED}" presName="textNode" presStyleLbl="node1" presStyleIdx="3" presStyleCnt="6">
        <dgm:presLayoutVars>
          <dgm:bulletEnabled val="1"/>
        </dgm:presLayoutVars>
      </dgm:prSet>
      <dgm:spPr/>
    </dgm:pt>
    <dgm:pt modelId="{0A2EEF64-61A5-4100-9CED-80085F63D80B}" type="pres">
      <dgm:prSet presAssocID="{E0E60328-197D-4766-A528-B7C5D446AC04}" presName="sibTrans" presStyleCnt="0"/>
      <dgm:spPr/>
    </dgm:pt>
    <dgm:pt modelId="{14BB7215-A414-46F9-A4AC-50796745425E}" type="pres">
      <dgm:prSet presAssocID="{84667781-F850-4D0B-80EB-955AEA8FBBD7}" presName="textNode" presStyleLbl="node1" presStyleIdx="4" presStyleCnt="6">
        <dgm:presLayoutVars>
          <dgm:bulletEnabled val="1"/>
        </dgm:presLayoutVars>
      </dgm:prSet>
      <dgm:spPr/>
    </dgm:pt>
    <dgm:pt modelId="{7AB3B828-A146-43EA-8CA6-E5D0586FE8F1}" type="pres">
      <dgm:prSet presAssocID="{E7F2F9DD-2ABB-407F-B672-0676BB79A60F}" presName="sibTrans" presStyleCnt="0"/>
      <dgm:spPr/>
    </dgm:pt>
    <dgm:pt modelId="{DFFE18EA-715F-4DD1-94AA-5D2AE553179F}" type="pres">
      <dgm:prSet presAssocID="{4670CFF2-D056-4E8D-9B31-D946F161A3EF}" presName="textNode" presStyleLbl="node1" presStyleIdx="5" presStyleCnt="6">
        <dgm:presLayoutVars>
          <dgm:bulletEnabled val="1"/>
        </dgm:presLayoutVars>
      </dgm:prSet>
      <dgm:spPr/>
    </dgm:pt>
  </dgm:ptLst>
  <dgm:cxnLst>
    <dgm:cxn modelId="{CDA69601-7B61-4CD5-AD20-011D13AD5707}" srcId="{7639011A-6995-4F6C-8875-3AEE407989C9}" destId="{84667781-F850-4D0B-80EB-955AEA8FBBD7}" srcOrd="4" destOrd="0" parTransId="{0A6EA717-D5FB-431B-BB10-25420225C788}" sibTransId="{E7F2F9DD-2ABB-407F-B672-0676BB79A60F}"/>
    <dgm:cxn modelId="{64242D1C-B4FE-46EE-B09D-DBF97BB850D4}" type="presOf" srcId="{04C5F8E5-4167-4952-B2E6-2D7585FB07A8}" destId="{FD96587A-0B3A-4A99-8D47-90D6A0ED3DC0}" srcOrd="0" destOrd="0" presId="urn:microsoft.com/office/officeart/2005/8/layout/hProcess9"/>
    <dgm:cxn modelId="{55A92836-FCC1-4F44-914C-018566E2A488}" srcId="{7639011A-6995-4F6C-8875-3AEE407989C9}" destId="{2F87BC73-F2E1-4985-B328-DD1F14B9C1CE}" srcOrd="0" destOrd="0" parTransId="{3BC80A28-6949-4E0B-9E16-56816B56D4A5}" sibTransId="{006D9369-24EB-4FC7-9818-F8F79E655E7B}"/>
    <dgm:cxn modelId="{BE7D8745-0366-404F-86B8-5496EA1D3DD0}" type="presOf" srcId="{C73C5033-126A-4DF0-A754-AE05F0E6A0ED}" destId="{9604FDF7-F66F-4336-A45D-EAC7C3A64DE5}" srcOrd="0" destOrd="0" presId="urn:microsoft.com/office/officeart/2005/8/layout/hProcess9"/>
    <dgm:cxn modelId="{F157AD6F-ABB2-4431-A6FE-6C0C240A49C6}" srcId="{7639011A-6995-4F6C-8875-3AEE407989C9}" destId="{04C5F8E5-4167-4952-B2E6-2D7585FB07A8}" srcOrd="2" destOrd="0" parTransId="{F8EC9F43-7E1A-4EAE-93CC-62981A3B28B9}" sibTransId="{A1BC4515-D555-45A8-84DA-1DB9941AE0ED}"/>
    <dgm:cxn modelId="{82E25673-BFB4-4FBD-81EC-971D7B857502}" srcId="{7639011A-6995-4F6C-8875-3AEE407989C9}" destId="{4AF33AF0-CD28-48FE-934B-F148D2A272CA}" srcOrd="1" destOrd="0" parTransId="{9C699B16-177A-47B1-AD62-1CE7C7834298}" sibTransId="{BE5D853B-0132-41D9-900D-F49DA39040B6}"/>
    <dgm:cxn modelId="{CB5E1F57-E0ED-40D9-BB29-E66AF884053E}" type="presOf" srcId="{2F87BC73-F2E1-4985-B328-DD1F14B9C1CE}" destId="{F2F6E5BD-8D14-4F80-BFAC-D2766F2A1372}" srcOrd="0" destOrd="0" presId="urn:microsoft.com/office/officeart/2005/8/layout/hProcess9"/>
    <dgm:cxn modelId="{95943077-9E98-4841-9F92-CD98A51EA5F7}" srcId="{7639011A-6995-4F6C-8875-3AEE407989C9}" destId="{C73C5033-126A-4DF0-A754-AE05F0E6A0ED}" srcOrd="3" destOrd="0" parTransId="{118CFBC1-9027-4C88-83D5-AE8FF5289501}" sibTransId="{E0E60328-197D-4766-A528-B7C5D446AC04}"/>
    <dgm:cxn modelId="{90380A58-6383-450B-BA39-1C59CFC9D7DB}" type="presOf" srcId="{4AF33AF0-CD28-48FE-934B-F148D2A272CA}" destId="{29D0EED1-1D2A-4244-9C12-129F606B6ECF}" srcOrd="0" destOrd="0" presId="urn:microsoft.com/office/officeart/2005/8/layout/hProcess9"/>
    <dgm:cxn modelId="{6A00E8C2-F7B6-4D59-84B8-D572CC72E44B}" type="presOf" srcId="{4670CFF2-D056-4E8D-9B31-D946F161A3EF}" destId="{DFFE18EA-715F-4DD1-94AA-5D2AE553179F}" srcOrd="0" destOrd="0" presId="urn:microsoft.com/office/officeart/2005/8/layout/hProcess9"/>
    <dgm:cxn modelId="{F27443DD-1C85-4607-B2B8-567F57CB1894}" srcId="{7639011A-6995-4F6C-8875-3AEE407989C9}" destId="{4670CFF2-D056-4E8D-9B31-D946F161A3EF}" srcOrd="5" destOrd="0" parTransId="{7FA0D005-D1D9-408E-A7DD-EC475316718A}" sibTransId="{0BAEDB95-B25F-47B7-A61B-9BB92368CC51}"/>
    <dgm:cxn modelId="{A15266EC-40EF-4E81-BD2C-7056DB9F771A}" type="presOf" srcId="{84667781-F850-4D0B-80EB-955AEA8FBBD7}" destId="{14BB7215-A414-46F9-A4AC-50796745425E}" srcOrd="0" destOrd="0" presId="urn:microsoft.com/office/officeart/2005/8/layout/hProcess9"/>
    <dgm:cxn modelId="{4C5C3EEE-677B-49C2-A8CC-B0058BBD7530}" type="presOf" srcId="{7639011A-6995-4F6C-8875-3AEE407989C9}" destId="{1342188C-07A8-4D84-9CB2-6F7D488FE60D}" srcOrd="0" destOrd="0" presId="urn:microsoft.com/office/officeart/2005/8/layout/hProcess9"/>
    <dgm:cxn modelId="{1101D7EC-B636-4E98-8206-747CB7434E23}" type="presParOf" srcId="{1342188C-07A8-4D84-9CB2-6F7D488FE60D}" destId="{9F8B1E87-2024-4041-ACA9-0BF791F449E0}" srcOrd="0" destOrd="0" presId="urn:microsoft.com/office/officeart/2005/8/layout/hProcess9"/>
    <dgm:cxn modelId="{4A515F4F-D0A0-4858-9C66-4764ED674CC8}" type="presParOf" srcId="{1342188C-07A8-4D84-9CB2-6F7D488FE60D}" destId="{637233DF-F06D-4E0C-8282-BFA667C3DDA5}" srcOrd="1" destOrd="0" presId="urn:microsoft.com/office/officeart/2005/8/layout/hProcess9"/>
    <dgm:cxn modelId="{36BDCFA8-ACD0-49F4-A5C8-7B85EC0E00E7}" type="presParOf" srcId="{637233DF-F06D-4E0C-8282-BFA667C3DDA5}" destId="{F2F6E5BD-8D14-4F80-BFAC-D2766F2A1372}" srcOrd="0" destOrd="0" presId="urn:microsoft.com/office/officeart/2005/8/layout/hProcess9"/>
    <dgm:cxn modelId="{BB2A8B09-594C-4EB3-A044-A0C08097EC9D}" type="presParOf" srcId="{637233DF-F06D-4E0C-8282-BFA667C3DDA5}" destId="{0B4DEC68-353E-4ACD-BE84-992A4FC6965F}" srcOrd="1" destOrd="0" presId="urn:microsoft.com/office/officeart/2005/8/layout/hProcess9"/>
    <dgm:cxn modelId="{7EDAC739-CEDC-4910-8C8F-3A34EEBE10A8}" type="presParOf" srcId="{637233DF-F06D-4E0C-8282-BFA667C3DDA5}" destId="{29D0EED1-1D2A-4244-9C12-129F606B6ECF}" srcOrd="2" destOrd="0" presId="urn:microsoft.com/office/officeart/2005/8/layout/hProcess9"/>
    <dgm:cxn modelId="{FDBD1184-FA22-4422-BB03-1B26316560A2}" type="presParOf" srcId="{637233DF-F06D-4E0C-8282-BFA667C3DDA5}" destId="{151D423B-3E28-4A39-BAA4-89C2E61B19D3}" srcOrd="3" destOrd="0" presId="urn:microsoft.com/office/officeart/2005/8/layout/hProcess9"/>
    <dgm:cxn modelId="{0C53E469-2054-4800-8AB4-77D63A9E2E44}" type="presParOf" srcId="{637233DF-F06D-4E0C-8282-BFA667C3DDA5}" destId="{FD96587A-0B3A-4A99-8D47-90D6A0ED3DC0}" srcOrd="4" destOrd="0" presId="urn:microsoft.com/office/officeart/2005/8/layout/hProcess9"/>
    <dgm:cxn modelId="{C974A7F7-C494-4CE5-AEBF-BF60AAE9FBC6}" type="presParOf" srcId="{637233DF-F06D-4E0C-8282-BFA667C3DDA5}" destId="{A7B9221B-78CF-4664-AFBE-940FB74973D6}" srcOrd="5" destOrd="0" presId="urn:microsoft.com/office/officeart/2005/8/layout/hProcess9"/>
    <dgm:cxn modelId="{B1BB1AC0-720C-469C-A3CE-D4522194E905}" type="presParOf" srcId="{637233DF-F06D-4E0C-8282-BFA667C3DDA5}" destId="{9604FDF7-F66F-4336-A45D-EAC7C3A64DE5}" srcOrd="6" destOrd="0" presId="urn:microsoft.com/office/officeart/2005/8/layout/hProcess9"/>
    <dgm:cxn modelId="{813E5815-DC6E-4474-BB3D-3EE073C92815}" type="presParOf" srcId="{637233DF-F06D-4E0C-8282-BFA667C3DDA5}" destId="{0A2EEF64-61A5-4100-9CED-80085F63D80B}" srcOrd="7" destOrd="0" presId="urn:microsoft.com/office/officeart/2005/8/layout/hProcess9"/>
    <dgm:cxn modelId="{94A39432-3899-4668-9D81-5B589B013D36}" type="presParOf" srcId="{637233DF-F06D-4E0C-8282-BFA667C3DDA5}" destId="{14BB7215-A414-46F9-A4AC-50796745425E}" srcOrd="8" destOrd="0" presId="urn:microsoft.com/office/officeart/2005/8/layout/hProcess9"/>
    <dgm:cxn modelId="{4B55B8CE-9BDE-474F-9F1D-6CE89BE65758}" type="presParOf" srcId="{637233DF-F06D-4E0C-8282-BFA667C3DDA5}" destId="{7AB3B828-A146-43EA-8CA6-E5D0586FE8F1}" srcOrd="9" destOrd="0" presId="urn:microsoft.com/office/officeart/2005/8/layout/hProcess9"/>
    <dgm:cxn modelId="{3204B9ED-B56D-4526-9714-E8CD76A4BE49}" type="presParOf" srcId="{637233DF-F06D-4E0C-8282-BFA667C3DDA5}" destId="{DFFE18EA-715F-4DD1-94AA-5D2AE553179F}" srcOrd="10"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39011A-6995-4F6C-8875-3AEE407989C9}" type="doc">
      <dgm:prSet loTypeId="urn:microsoft.com/office/officeart/2005/8/layout/hProcess9" loCatId="process" qsTypeId="urn:microsoft.com/office/officeart/2005/8/quickstyle/simple1" qsCatId="simple" csTypeId="urn:microsoft.com/office/officeart/2005/8/colors/colorful5" csCatId="colorful" phldr="1"/>
      <dgm:spPr/>
    </dgm:pt>
    <dgm:pt modelId="{4AF33AF0-CD28-48FE-934B-F148D2A272CA}">
      <dgm:prSet phldrT="[Texto]"/>
      <dgm:spPr/>
      <dgm:t>
        <a:bodyPr/>
        <a:lstStyle/>
        <a:p>
          <a:r>
            <a:rPr lang="pt-BR" dirty="0"/>
            <a:t>Autoavaliação</a:t>
          </a:r>
          <a:endParaRPr lang="en-GB" dirty="0"/>
        </a:p>
      </dgm:t>
    </dgm:pt>
    <dgm:pt modelId="{9C699B16-177A-47B1-AD62-1CE7C7834298}" type="parTrans" cxnId="{82E25673-BFB4-4FBD-81EC-971D7B857502}">
      <dgm:prSet/>
      <dgm:spPr/>
      <dgm:t>
        <a:bodyPr/>
        <a:lstStyle/>
        <a:p>
          <a:endParaRPr lang="en-GB"/>
        </a:p>
      </dgm:t>
    </dgm:pt>
    <dgm:pt modelId="{BE5D853B-0132-41D9-900D-F49DA39040B6}" type="sibTrans" cxnId="{82E25673-BFB4-4FBD-81EC-971D7B857502}">
      <dgm:prSet/>
      <dgm:spPr/>
      <dgm:t>
        <a:bodyPr/>
        <a:lstStyle/>
        <a:p>
          <a:endParaRPr lang="en-GB"/>
        </a:p>
      </dgm:t>
    </dgm:pt>
    <dgm:pt modelId="{04C5F8E5-4167-4952-B2E6-2D7585FB07A8}">
      <dgm:prSet phldrT="[Texto]"/>
      <dgm:spPr/>
      <dgm:t>
        <a:bodyPr/>
        <a:lstStyle/>
        <a:p>
          <a:r>
            <a:rPr lang="pt-BR" noProof="0" dirty="0"/>
            <a:t>Requerimento</a:t>
          </a:r>
        </a:p>
      </dgm:t>
    </dgm:pt>
    <dgm:pt modelId="{F8EC9F43-7E1A-4EAE-93CC-62981A3B28B9}" type="parTrans" cxnId="{F157AD6F-ABB2-4431-A6FE-6C0C240A49C6}">
      <dgm:prSet/>
      <dgm:spPr/>
      <dgm:t>
        <a:bodyPr/>
        <a:lstStyle/>
        <a:p>
          <a:endParaRPr lang="en-GB"/>
        </a:p>
      </dgm:t>
    </dgm:pt>
    <dgm:pt modelId="{A1BC4515-D555-45A8-84DA-1DB9941AE0ED}" type="sibTrans" cxnId="{F157AD6F-ABB2-4431-A6FE-6C0C240A49C6}">
      <dgm:prSet/>
      <dgm:spPr/>
      <dgm:t>
        <a:bodyPr/>
        <a:lstStyle/>
        <a:p>
          <a:endParaRPr lang="en-GB"/>
        </a:p>
      </dgm:t>
    </dgm:pt>
    <dgm:pt modelId="{C73C5033-126A-4DF0-A754-AE05F0E6A0ED}">
      <dgm:prSet phldrT="[Texto]"/>
      <dgm:spPr/>
      <dgm:t>
        <a:bodyPr/>
        <a:lstStyle/>
        <a:p>
          <a:r>
            <a:rPr lang="pt-BR" dirty="0"/>
            <a:t>Validação</a:t>
          </a:r>
          <a:br>
            <a:rPr lang="pt-BR" dirty="0"/>
          </a:br>
          <a:r>
            <a:rPr lang="pt-BR" dirty="0"/>
            <a:t>(ABNT)</a:t>
          </a:r>
          <a:endParaRPr lang="en-GB" dirty="0"/>
        </a:p>
      </dgm:t>
    </dgm:pt>
    <dgm:pt modelId="{118CFBC1-9027-4C88-83D5-AE8FF5289501}" type="parTrans" cxnId="{95943077-9E98-4841-9F92-CD98A51EA5F7}">
      <dgm:prSet/>
      <dgm:spPr/>
      <dgm:t>
        <a:bodyPr/>
        <a:lstStyle/>
        <a:p>
          <a:endParaRPr lang="en-GB"/>
        </a:p>
      </dgm:t>
    </dgm:pt>
    <dgm:pt modelId="{E0E60328-197D-4766-A528-B7C5D446AC04}" type="sibTrans" cxnId="{95943077-9E98-4841-9F92-CD98A51EA5F7}">
      <dgm:prSet/>
      <dgm:spPr/>
      <dgm:t>
        <a:bodyPr/>
        <a:lstStyle/>
        <a:p>
          <a:endParaRPr lang="en-GB"/>
        </a:p>
      </dgm:t>
    </dgm:pt>
    <dgm:pt modelId="{84667781-F850-4D0B-80EB-955AEA8FBBD7}">
      <dgm:prSet phldrT="[Texto]"/>
      <dgm:spPr/>
      <dgm:t>
        <a:bodyPr/>
        <a:lstStyle/>
        <a:p>
          <a:r>
            <a:rPr lang="pt-BR" dirty="0"/>
            <a:t>Elaboração do Plano de Trabalho Confia</a:t>
          </a:r>
          <a:endParaRPr lang="en-GB" dirty="0"/>
        </a:p>
      </dgm:t>
    </dgm:pt>
    <dgm:pt modelId="{0A6EA717-D5FB-431B-BB10-25420225C788}" type="parTrans" cxnId="{CDA69601-7B61-4CD5-AD20-011D13AD5707}">
      <dgm:prSet/>
      <dgm:spPr/>
      <dgm:t>
        <a:bodyPr/>
        <a:lstStyle/>
        <a:p>
          <a:endParaRPr lang="en-GB"/>
        </a:p>
      </dgm:t>
    </dgm:pt>
    <dgm:pt modelId="{E7F2F9DD-2ABB-407F-B672-0676BB79A60F}" type="sibTrans" cxnId="{CDA69601-7B61-4CD5-AD20-011D13AD5707}">
      <dgm:prSet/>
      <dgm:spPr/>
      <dgm:t>
        <a:bodyPr/>
        <a:lstStyle/>
        <a:p>
          <a:endParaRPr lang="en-GB"/>
        </a:p>
      </dgm:t>
    </dgm:pt>
    <dgm:pt modelId="{4670CFF2-D056-4E8D-9B31-D946F161A3EF}">
      <dgm:prSet phldrT="[Texto]"/>
      <dgm:spPr/>
      <dgm:t>
        <a:bodyPr/>
        <a:lstStyle/>
        <a:p>
          <a:r>
            <a:rPr lang="pt-BR" dirty="0"/>
            <a:t>Certificação</a:t>
          </a:r>
          <a:endParaRPr lang="en-GB" dirty="0"/>
        </a:p>
      </dgm:t>
    </dgm:pt>
    <dgm:pt modelId="{7FA0D005-D1D9-408E-A7DD-EC475316718A}" type="parTrans" cxnId="{F27443DD-1C85-4607-B2B8-567F57CB1894}">
      <dgm:prSet/>
      <dgm:spPr/>
      <dgm:t>
        <a:bodyPr/>
        <a:lstStyle/>
        <a:p>
          <a:endParaRPr lang="en-GB"/>
        </a:p>
      </dgm:t>
    </dgm:pt>
    <dgm:pt modelId="{0BAEDB95-B25F-47B7-A61B-9BB92368CC51}" type="sibTrans" cxnId="{F27443DD-1C85-4607-B2B8-567F57CB1894}">
      <dgm:prSet/>
      <dgm:spPr/>
      <dgm:t>
        <a:bodyPr/>
        <a:lstStyle/>
        <a:p>
          <a:endParaRPr lang="en-GB"/>
        </a:p>
      </dgm:t>
    </dgm:pt>
    <dgm:pt modelId="{2F87BC73-F2E1-4985-B328-DD1F14B9C1CE}">
      <dgm:prSet phldrT="[Texto]"/>
      <dgm:spPr/>
      <dgm:t>
        <a:bodyPr/>
        <a:lstStyle/>
        <a:p>
          <a:r>
            <a:rPr lang="pt-BR" noProof="0" dirty="0"/>
            <a:t>Abertura de Vagas</a:t>
          </a:r>
        </a:p>
      </dgm:t>
    </dgm:pt>
    <dgm:pt modelId="{3BC80A28-6949-4E0B-9E16-56816B56D4A5}" type="parTrans" cxnId="{55A92836-FCC1-4F44-914C-018566E2A488}">
      <dgm:prSet/>
      <dgm:spPr/>
      <dgm:t>
        <a:bodyPr/>
        <a:lstStyle/>
        <a:p>
          <a:endParaRPr lang="pt-BR"/>
        </a:p>
      </dgm:t>
    </dgm:pt>
    <dgm:pt modelId="{006D9369-24EB-4FC7-9818-F8F79E655E7B}" type="sibTrans" cxnId="{55A92836-FCC1-4F44-914C-018566E2A488}">
      <dgm:prSet/>
      <dgm:spPr/>
      <dgm:t>
        <a:bodyPr/>
        <a:lstStyle/>
        <a:p>
          <a:endParaRPr lang="pt-BR"/>
        </a:p>
      </dgm:t>
    </dgm:pt>
    <dgm:pt modelId="{1342188C-07A8-4D84-9CB2-6F7D488FE60D}" type="pres">
      <dgm:prSet presAssocID="{7639011A-6995-4F6C-8875-3AEE407989C9}" presName="CompostProcess" presStyleCnt="0">
        <dgm:presLayoutVars>
          <dgm:dir/>
          <dgm:resizeHandles val="exact"/>
        </dgm:presLayoutVars>
      </dgm:prSet>
      <dgm:spPr/>
    </dgm:pt>
    <dgm:pt modelId="{9F8B1E87-2024-4041-ACA9-0BF791F449E0}" type="pres">
      <dgm:prSet presAssocID="{7639011A-6995-4F6C-8875-3AEE407989C9}" presName="arrow" presStyleLbl="bgShp" presStyleIdx="0" presStyleCnt="1"/>
      <dgm:spPr/>
    </dgm:pt>
    <dgm:pt modelId="{637233DF-F06D-4E0C-8282-BFA667C3DDA5}" type="pres">
      <dgm:prSet presAssocID="{7639011A-6995-4F6C-8875-3AEE407989C9}" presName="linearProcess" presStyleCnt="0"/>
      <dgm:spPr/>
    </dgm:pt>
    <dgm:pt modelId="{F2F6E5BD-8D14-4F80-BFAC-D2766F2A1372}" type="pres">
      <dgm:prSet presAssocID="{2F87BC73-F2E1-4985-B328-DD1F14B9C1CE}" presName="textNode" presStyleLbl="node1" presStyleIdx="0" presStyleCnt="6">
        <dgm:presLayoutVars>
          <dgm:bulletEnabled val="1"/>
        </dgm:presLayoutVars>
      </dgm:prSet>
      <dgm:spPr/>
    </dgm:pt>
    <dgm:pt modelId="{0B4DEC68-353E-4ACD-BE84-992A4FC6965F}" type="pres">
      <dgm:prSet presAssocID="{006D9369-24EB-4FC7-9818-F8F79E655E7B}" presName="sibTrans" presStyleCnt="0"/>
      <dgm:spPr/>
    </dgm:pt>
    <dgm:pt modelId="{29D0EED1-1D2A-4244-9C12-129F606B6ECF}" type="pres">
      <dgm:prSet presAssocID="{4AF33AF0-CD28-48FE-934B-F148D2A272CA}" presName="textNode" presStyleLbl="node1" presStyleIdx="1" presStyleCnt="6">
        <dgm:presLayoutVars>
          <dgm:bulletEnabled val="1"/>
        </dgm:presLayoutVars>
      </dgm:prSet>
      <dgm:spPr/>
    </dgm:pt>
    <dgm:pt modelId="{151D423B-3E28-4A39-BAA4-89C2E61B19D3}" type="pres">
      <dgm:prSet presAssocID="{BE5D853B-0132-41D9-900D-F49DA39040B6}" presName="sibTrans" presStyleCnt="0"/>
      <dgm:spPr/>
    </dgm:pt>
    <dgm:pt modelId="{FD96587A-0B3A-4A99-8D47-90D6A0ED3DC0}" type="pres">
      <dgm:prSet presAssocID="{04C5F8E5-4167-4952-B2E6-2D7585FB07A8}" presName="textNode" presStyleLbl="node1" presStyleIdx="2" presStyleCnt="6">
        <dgm:presLayoutVars>
          <dgm:bulletEnabled val="1"/>
        </dgm:presLayoutVars>
      </dgm:prSet>
      <dgm:spPr/>
    </dgm:pt>
    <dgm:pt modelId="{A7B9221B-78CF-4664-AFBE-940FB74973D6}" type="pres">
      <dgm:prSet presAssocID="{A1BC4515-D555-45A8-84DA-1DB9941AE0ED}" presName="sibTrans" presStyleCnt="0"/>
      <dgm:spPr/>
    </dgm:pt>
    <dgm:pt modelId="{9604FDF7-F66F-4336-A45D-EAC7C3A64DE5}" type="pres">
      <dgm:prSet presAssocID="{C73C5033-126A-4DF0-A754-AE05F0E6A0ED}" presName="textNode" presStyleLbl="node1" presStyleIdx="3" presStyleCnt="6">
        <dgm:presLayoutVars>
          <dgm:bulletEnabled val="1"/>
        </dgm:presLayoutVars>
      </dgm:prSet>
      <dgm:spPr/>
    </dgm:pt>
    <dgm:pt modelId="{0A2EEF64-61A5-4100-9CED-80085F63D80B}" type="pres">
      <dgm:prSet presAssocID="{E0E60328-197D-4766-A528-B7C5D446AC04}" presName="sibTrans" presStyleCnt="0"/>
      <dgm:spPr/>
    </dgm:pt>
    <dgm:pt modelId="{14BB7215-A414-46F9-A4AC-50796745425E}" type="pres">
      <dgm:prSet presAssocID="{84667781-F850-4D0B-80EB-955AEA8FBBD7}" presName="textNode" presStyleLbl="node1" presStyleIdx="4" presStyleCnt="6">
        <dgm:presLayoutVars>
          <dgm:bulletEnabled val="1"/>
        </dgm:presLayoutVars>
      </dgm:prSet>
      <dgm:spPr/>
    </dgm:pt>
    <dgm:pt modelId="{7AB3B828-A146-43EA-8CA6-E5D0586FE8F1}" type="pres">
      <dgm:prSet presAssocID="{E7F2F9DD-2ABB-407F-B672-0676BB79A60F}" presName="sibTrans" presStyleCnt="0"/>
      <dgm:spPr/>
    </dgm:pt>
    <dgm:pt modelId="{DFFE18EA-715F-4DD1-94AA-5D2AE553179F}" type="pres">
      <dgm:prSet presAssocID="{4670CFF2-D056-4E8D-9B31-D946F161A3EF}" presName="textNode" presStyleLbl="node1" presStyleIdx="5" presStyleCnt="6">
        <dgm:presLayoutVars>
          <dgm:bulletEnabled val="1"/>
        </dgm:presLayoutVars>
      </dgm:prSet>
      <dgm:spPr/>
    </dgm:pt>
  </dgm:ptLst>
  <dgm:cxnLst>
    <dgm:cxn modelId="{CDA69601-7B61-4CD5-AD20-011D13AD5707}" srcId="{7639011A-6995-4F6C-8875-3AEE407989C9}" destId="{84667781-F850-4D0B-80EB-955AEA8FBBD7}" srcOrd="4" destOrd="0" parTransId="{0A6EA717-D5FB-431B-BB10-25420225C788}" sibTransId="{E7F2F9DD-2ABB-407F-B672-0676BB79A60F}"/>
    <dgm:cxn modelId="{64242D1C-B4FE-46EE-B09D-DBF97BB850D4}" type="presOf" srcId="{04C5F8E5-4167-4952-B2E6-2D7585FB07A8}" destId="{FD96587A-0B3A-4A99-8D47-90D6A0ED3DC0}" srcOrd="0" destOrd="0" presId="urn:microsoft.com/office/officeart/2005/8/layout/hProcess9"/>
    <dgm:cxn modelId="{55A92836-FCC1-4F44-914C-018566E2A488}" srcId="{7639011A-6995-4F6C-8875-3AEE407989C9}" destId="{2F87BC73-F2E1-4985-B328-DD1F14B9C1CE}" srcOrd="0" destOrd="0" parTransId="{3BC80A28-6949-4E0B-9E16-56816B56D4A5}" sibTransId="{006D9369-24EB-4FC7-9818-F8F79E655E7B}"/>
    <dgm:cxn modelId="{BE7D8745-0366-404F-86B8-5496EA1D3DD0}" type="presOf" srcId="{C73C5033-126A-4DF0-A754-AE05F0E6A0ED}" destId="{9604FDF7-F66F-4336-A45D-EAC7C3A64DE5}" srcOrd="0" destOrd="0" presId="urn:microsoft.com/office/officeart/2005/8/layout/hProcess9"/>
    <dgm:cxn modelId="{F157AD6F-ABB2-4431-A6FE-6C0C240A49C6}" srcId="{7639011A-6995-4F6C-8875-3AEE407989C9}" destId="{04C5F8E5-4167-4952-B2E6-2D7585FB07A8}" srcOrd="2" destOrd="0" parTransId="{F8EC9F43-7E1A-4EAE-93CC-62981A3B28B9}" sibTransId="{A1BC4515-D555-45A8-84DA-1DB9941AE0ED}"/>
    <dgm:cxn modelId="{82E25673-BFB4-4FBD-81EC-971D7B857502}" srcId="{7639011A-6995-4F6C-8875-3AEE407989C9}" destId="{4AF33AF0-CD28-48FE-934B-F148D2A272CA}" srcOrd="1" destOrd="0" parTransId="{9C699B16-177A-47B1-AD62-1CE7C7834298}" sibTransId="{BE5D853B-0132-41D9-900D-F49DA39040B6}"/>
    <dgm:cxn modelId="{CB5E1F57-E0ED-40D9-BB29-E66AF884053E}" type="presOf" srcId="{2F87BC73-F2E1-4985-B328-DD1F14B9C1CE}" destId="{F2F6E5BD-8D14-4F80-BFAC-D2766F2A1372}" srcOrd="0" destOrd="0" presId="urn:microsoft.com/office/officeart/2005/8/layout/hProcess9"/>
    <dgm:cxn modelId="{95943077-9E98-4841-9F92-CD98A51EA5F7}" srcId="{7639011A-6995-4F6C-8875-3AEE407989C9}" destId="{C73C5033-126A-4DF0-A754-AE05F0E6A0ED}" srcOrd="3" destOrd="0" parTransId="{118CFBC1-9027-4C88-83D5-AE8FF5289501}" sibTransId="{E0E60328-197D-4766-A528-B7C5D446AC04}"/>
    <dgm:cxn modelId="{90380A58-6383-450B-BA39-1C59CFC9D7DB}" type="presOf" srcId="{4AF33AF0-CD28-48FE-934B-F148D2A272CA}" destId="{29D0EED1-1D2A-4244-9C12-129F606B6ECF}" srcOrd="0" destOrd="0" presId="urn:microsoft.com/office/officeart/2005/8/layout/hProcess9"/>
    <dgm:cxn modelId="{6A00E8C2-F7B6-4D59-84B8-D572CC72E44B}" type="presOf" srcId="{4670CFF2-D056-4E8D-9B31-D946F161A3EF}" destId="{DFFE18EA-715F-4DD1-94AA-5D2AE553179F}" srcOrd="0" destOrd="0" presId="urn:microsoft.com/office/officeart/2005/8/layout/hProcess9"/>
    <dgm:cxn modelId="{F27443DD-1C85-4607-B2B8-567F57CB1894}" srcId="{7639011A-6995-4F6C-8875-3AEE407989C9}" destId="{4670CFF2-D056-4E8D-9B31-D946F161A3EF}" srcOrd="5" destOrd="0" parTransId="{7FA0D005-D1D9-408E-A7DD-EC475316718A}" sibTransId="{0BAEDB95-B25F-47B7-A61B-9BB92368CC51}"/>
    <dgm:cxn modelId="{A15266EC-40EF-4E81-BD2C-7056DB9F771A}" type="presOf" srcId="{84667781-F850-4D0B-80EB-955AEA8FBBD7}" destId="{14BB7215-A414-46F9-A4AC-50796745425E}" srcOrd="0" destOrd="0" presId="urn:microsoft.com/office/officeart/2005/8/layout/hProcess9"/>
    <dgm:cxn modelId="{4C5C3EEE-677B-49C2-A8CC-B0058BBD7530}" type="presOf" srcId="{7639011A-6995-4F6C-8875-3AEE407989C9}" destId="{1342188C-07A8-4D84-9CB2-6F7D488FE60D}" srcOrd="0" destOrd="0" presId="urn:microsoft.com/office/officeart/2005/8/layout/hProcess9"/>
    <dgm:cxn modelId="{1101D7EC-B636-4E98-8206-747CB7434E23}" type="presParOf" srcId="{1342188C-07A8-4D84-9CB2-6F7D488FE60D}" destId="{9F8B1E87-2024-4041-ACA9-0BF791F449E0}" srcOrd="0" destOrd="0" presId="urn:microsoft.com/office/officeart/2005/8/layout/hProcess9"/>
    <dgm:cxn modelId="{4A515F4F-D0A0-4858-9C66-4764ED674CC8}" type="presParOf" srcId="{1342188C-07A8-4D84-9CB2-6F7D488FE60D}" destId="{637233DF-F06D-4E0C-8282-BFA667C3DDA5}" srcOrd="1" destOrd="0" presId="urn:microsoft.com/office/officeart/2005/8/layout/hProcess9"/>
    <dgm:cxn modelId="{36BDCFA8-ACD0-49F4-A5C8-7B85EC0E00E7}" type="presParOf" srcId="{637233DF-F06D-4E0C-8282-BFA667C3DDA5}" destId="{F2F6E5BD-8D14-4F80-BFAC-D2766F2A1372}" srcOrd="0" destOrd="0" presId="urn:microsoft.com/office/officeart/2005/8/layout/hProcess9"/>
    <dgm:cxn modelId="{BB2A8B09-594C-4EB3-A044-A0C08097EC9D}" type="presParOf" srcId="{637233DF-F06D-4E0C-8282-BFA667C3DDA5}" destId="{0B4DEC68-353E-4ACD-BE84-992A4FC6965F}" srcOrd="1" destOrd="0" presId="urn:microsoft.com/office/officeart/2005/8/layout/hProcess9"/>
    <dgm:cxn modelId="{7EDAC739-CEDC-4910-8C8F-3A34EEBE10A8}" type="presParOf" srcId="{637233DF-F06D-4E0C-8282-BFA667C3DDA5}" destId="{29D0EED1-1D2A-4244-9C12-129F606B6ECF}" srcOrd="2" destOrd="0" presId="urn:microsoft.com/office/officeart/2005/8/layout/hProcess9"/>
    <dgm:cxn modelId="{FDBD1184-FA22-4422-BB03-1B26316560A2}" type="presParOf" srcId="{637233DF-F06D-4E0C-8282-BFA667C3DDA5}" destId="{151D423B-3E28-4A39-BAA4-89C2E61B19D3}" srcOrd="3" destOrd="0" presId="urn:microsoft.com/office/officeart/2005/8/layout/hProcess9"/>
    <dgm:cxn modelId="{0C53E469-2054-4800-8AB4-77D63A9E2E44}" type="presParOf" srcId="{637233DF-F06D-4E0C-8282-BFA667C3DDA5}" destId="{FD96587A-0B3A-4A99-8D47-90D6A0ED3DC0}" srcOrd="4" destOrd="0" presId="urn:microsoft.com/office/officeart/2005/8/layout/hProcess9"/>
    <dgm:cxn modelId="{C974A7F7-C494-4CE5-AEBF-BF60AAE9FBC6}" type="presParOf" srcId="{637233DF-F06D-4E0C-8282-BFA667C3DDA5}" destId="{A7B9221B-78CF-4664-AFBE-940FB74973D6}" srcOrd="5" destOrd="0" presId="urn:microsoft.com/office/officeart/2005/8/layout/hProcess9"/>
    <dgm:cxn modelId="{B1BB1AC0-720C-469C-A3CE-D4522194E905}" type="presParOf" srcId="{637233DF-F06D-4E0C-8282-BFA667C3DDA5}" destId="{9604FDF7-F66F-4336-A45D-EAC7C3A64DE5}" srcOrd="6" destOrd="0" presId="urn:microsoft.com/office/officeart/2005/8/layout/hProcess9"/>
    <dgm:cxn modelId="{813E5815-DC6E-4474-BB3D-3EE073C92815}" type="presParOf" srcId="{637233DF-F06D-4E0C-8282-BFA667C3DDA5}" destId="{0A2EEF64-61A5-4100-9CED-80085F63D80B}" srcOrd="7" destOrd="0" presId="urn:microsoft.com/office/officeart/2005/8/layout/hProcess9"/>
    <dgm:cxn modelId="{94A39432-3899-4668-9D81-5B589B013D36}" type="presParOf" srcId="{637233DF-F06D-4E0C-8282-BFA667C3DDA5}" destId="{14BB7215-A414-46F9-A4AC-50796745425E}" srcOrd="8" destOrd="0" presId="urn:microsoft.com/office/officeart/2005/8/layout/hProcess9"/>
    <dgm:cxn modelId="{4B55B8CE-9BDE-474F-9F1D-6CE89BE65758}" type="presParOf" srcId="{637233DF-F06D-4E0C-8282-BFA667C3DDA5}" destId="{7AB3B828-A146-43EA-8CA6-E5D0586FE8F1}" srcOrd="9" destOrd="0" presId="urn:microsoft.com/office/officeart/2005/8/layout/hProcess9"/>
    <dgm:cxn modelId="{3204B9ED-B56D-4526-9714-E8CD76A4BE49}" type="presParOf" srcId="{637233DF-F06D-4E0C-8282-BFA667C3DDA5}" destId="{DFFE18EA-715F-4DD1-94AA-5D2AE553179F}" srcOrd="10"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BA9D5-6BA1-4ED0-872F-25797C08731E}">
      <dsp:nvSpPr>
        <dsp:cNvPr id="0" name=""/>
        <dsp:cNvSpPr/>
      </dsp:nvSpPr>
      <dsp:spPr>
        <a:xfrm>
          <a:off x="1562947" y="2465"/>
          <a:ext cx="3314522" cy="198871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dirty="0">
              <a:solidFill>
                <a:schemeClr val="bg1"/>
              </a:solidFill>
              <a:latin typeface="Rawline" panose="00000500000000000000" pitchFamily="2" charset="0"/>
            </a:rPr>
            <a:t>Prioridade na análise de pedidos de restituição, ressarcimento ou reembolso de tributos administrados pela RFB.</a:t>
          </a:r>
          <a:endParaRPr lang="pt-BR" sz="2000" b="1" kern="1200" dirty="0">
            <a:solidFill>
              <a:schemeClr val="bg1"/>
            </a:solidFill>
          </a:endParaRPr>
        </a:p>
      </dsp:txBody>
      <dsp:txXfrm>
        <a:off x="1562947" y="2465"/>
        <a:ext cx="3314522" cy="1988713"/>
      </dsp:txXfrm>
    </dsp:sp>
    <dsp:sp modelId="{06B15E44-1A5C-4DE1-AE4A-37B0A23746A6}">
      <dsp:nvSpPr>
        <dsp:cNvPr id="0" name=""/>
        <dsp:cNvSpPr/>
      </dsp:nvSpPr>
      <dsp:spPr>
        <a:xfrm>
          <a:off x="5208922" y="2465"/>
          <a:ext cx="3314522" cy="1988713"/>
        </a:xfrm>
        <a:prstGeom prst="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dirty="0">
              <a:solidFill>
                <a:schemeClr val="bg1"/>
              </a:solidFill>
              <a:latin typeface="Rawline" panose="00000500000000000000" pitchFamily="2" charset="0"/>
            </a:rPr>
            <a:t>Prioridade na prestação de serviços de atendimento presencial ou virtual.</a:t>
          </a:r>
          <a:endParaRPr lang="pt-BR" sz="2000" b="1" kern="1200" dirty="0">
            <a:solidFill>
              <a:schemeClr val="bg1"/>
            </a:solidFill>
          </a:endParaRPr>
        </a:p>
      </dsp:txBody>
      <dsp:txXfrm>
        <a:off x="5208922" y="2465"/>
        <a:ext cx="3314522" cy="1988713"/>
      </dsp:txXfrm>
    </dsp:sp>
    <dsp:sp modelId="{8459655D-D68A-4F3A-9333-403F71C7F184}">
      <dsp:nvSpPr>
        <dsp:cNvPr id="0" name=""/>
        <dsp:cNvSpPr/>
      </dsp:nvSpPr>
      <dsp:spPr>
        <a:xfrm>
          <a:off x="3385934" y="2322631"/>
          <a:ext cx="3314522" cy="1988713"/>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pt-BR" sz="2000" b="1" kern="1200" dirty="0">
              <a:solidFill>
                <a:schemeClr val="bg1"/>
              </a:solidFill>
              <a:latin typeface="Rawline" panose="00000500000000000000" pitchFamily="2" charset="0"/>
            </a:rPr>
            <a:t>Prioridade na participação, mediante solicitação, em seminários, capacitações e fóruns consultivos promovidos pela RFB.</a:t>
          </a:r>
          <a:endParaRPr lang="pt-BR" sz="1800" b="1" kern="1200" dirty="0">
            <a:solidFill>
              <a:schemeClr val="bg1"/>
            </a:solidFill>
          </a:endParaRPr>
        </a:p>
      </dsp:txBody>
      <dsp:txXfrm>
        <a:off x="3385934" y="2322631"/>
        <a:ext cx="3314522" cy="19887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04781-4CE5-499D-A007-08A364997346}">
      <dsp:nvSpPr>
        <dsp:cNvPr id="0" name=""/>
        <dsp:cNvSpPr/>
      </dsp:nvSpPr>
      <dsp:spPr>
        <a:xfrm>
          <a:off x="0" y="1302"/>
          <a:ext cx="11297818" cy="71725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dirty="0">
              <a:solidFill>
                <a:schemeClr val="bg1"/>
              </a:solidFill>
              <a:latin typeface="Rawline" panose="00000500000000000000" pitchFamily="2" charset="0"/>
            </a:rPr>
            <a:t>Fruição do Bônus de Adimplência Fiscal</a:t>
          </a:r>
          <a:endParaRPr lang="pt-BR" sz="2000" b="1" kern="1200" dirty="0">
            <a:solidFill>
              <a:schemeClr val="bg1"/>
            </a:solidFill>
          </a:endParaRPr>
        </a:p>
      </dsp:txBody>
      <dsp:txXfrm>
        <a:off x="35013" y="36315"/>
        <a:ext cx="11227792" cy="647227"/>
      </dsp:txXfrm>
    </dsp:sp>
    <dsp:sp modelId="{16D56A75-F03D-42B8-9A0C-60F95FBB184A}">
      <dsp:nvSpPr>
        <dsp:cNvPr id="0" name=""/>
        <dsp:cNvSpPr/>
      </dsp:nvSpPr>
      <dsp:spPr>
        <a:xfrm>
          <a:off x="0" y="731633"/>
          <a:ext cx="11297818" cy="717253"/>
        </a:xfrm>
        <a:prstGeom prst="roundRect">
          <a:avLst/>
        </a:prstGeom>
        <a:gradFill rotWithShape="0">
          <a:gsLst>
            <a:gs pos="0">
              <a:schemeClr val="accent5">
                <a:hueOff val="-2025358"/>
                <a:satOff val="-138"/>
                <a:lumOff val="327"/>
                <a:alphaOff val="0"/>
                <a:satMod val="103000"/>
                <a:lumMod val="102000"/>
                <a:tint val="94000"/>
              </a:schemeClr>
            </a:gs>
            <a:gs pos="50000">
              <a:schemeClr val="accent5">
                <a:hueOff val="-2025358"/>
                <a:satOff val="-138"/>
                <a:lumOff val="327"/>
                <a:alphaOff val="0"/>
                <a:satMod val="110000"/>
                <a:lumMod val="100000"/>
                <a:shade val="100000"/>
              </a:schemeClr>
            </a:gs>
            <a:gs pos="100000">
              <a:schemeClr val="accent5">
                <a:hueOff val="-2025358"/>
                <a:satOff val="-138"/>
                <a:lumOff val="32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b="1" kern="1200" dirty="0">
              <a:solidFill>
                <a:schemeClr val="bg1"/>
              </a:solidFill>
              <a:latin typeface="Rawline" panose="00000500000000000000" pitchFamily="2" charset="0"/>
            </a:rPr>
            <a:t>Vedação ao registro ou à averbação de arrolamento de bens e direitos em órgãos de registro, exceto nos casos de preparação de proposição de medida cautelar fiscal.</a:t>
          </a:r>
          <a:endParaRPr lang="pt-BR" sz="1800" b="1" kern="1200" dirty="0">
            <a:solidFill>
              <a:schemeClr val="bg1"/>
            </a:solidFill>
          </a:endParaRPr>
        </a:p>
      </dsp:txBody>
      <dsp:txXfrm>
        <a:off x="35013" y="766646"/>
        <a:ext cx="11227792" cy="647227"/>
      </dsp:txXfrm>
    </dsp:sp>
    <dsp:sp modelId="{9FCBCD79-0710-43CC-AAD9-EA4ED8EAE5CF}">
      <dsp:nvSpPr>
        <dsp:cNvPr id="0" name=""/>
        <dsp:cNvSpPr/>
      </dsp:nvSpPr>
      <dsp:spPr>
        <a:xfrm>
          <a:off x="0" y="1461965"/>
          <a:ext cx="11297818" cy="717253"/>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b="1" kern="1200" dirty="0">
              <a:solidFill>
                <a:schemeClr val="bg1"/>
              </a:solidFill>
              <a:latin typeface="Rawline" panose="00000500000000000000" pitchFamily="2" charset="0"/>
            </a:rPr>
            <a:t>Preferência de contratação, como critério de desempate em processos licitatórios, respeitada a preferência das microempresas e EPP.</a:t>
          </a:r>
          <a:endParaRPr lang="pt-BR" sz="1800" b="1" kern="1200" dirty="0">
            <a:solidFill>
              <a:schemeClr val="bg1"/>
            </a:solidFill>
          </a:endParaRPr>
        </a:p>
      </dsp:txBody>
      <dsp:txXfrm>
        <a:off x="35013" y="1496978"/>
        <a:ext cx="11227792" cy="647227"/>
      </dsp:txXfrm>
    </dsp:sp>
    <dsp:sp modelId="{C6916C3C-55D7-4FA3-AFBD-D83C745FDDFD}">
      <dsp:nvSpPr>
        <dsp:cNvPr id="0" name=""/>
        <dsp:cNvSpPr/>
      </dsp:nvSpPr>
      <dsp:spPr>
        <a:xfrm>
          <a:off x="0" y="2192296"/>
          <a:ext cx="11297818" cy="717253"/>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b="1" kern="1200" dirty="0">
              <a:solidFill>
                <a:schemeClr val="bg1"/>
              </a:solidFill>
              <a:latin typeface="Rawline" panose="00000500000000000000" pitchFamily="2" charset="0"/>
            </a:rPr>
            <a:t>Priorização de demandas ou pedidos efetuados perante a administração tributária federal, respeitadas as demais prioridades definidas na legislação</a:t>
          </a:r>
          <a:endParaRPr lang="pt-BR" sz="1800" b="1" kern="1200" dirty="0">
            <a:solidFill>
              <a:schemeClr val="bg1"/>
            </a:solidFill>
          </a:endParaRPr>
        </a:p>
      </dsp:txBody>
      <dsp:txXfrm>
        <a:off x="35013" y="2227309"/>
        <a:ext cx="11227792" cy="647227"/>
      </dsp:txXfrm>
    </dsp:sp>
    <dsp:sp modelId="{131DCAE7-C0AC-4808-A0D9-AAA384ACDC6A}">
      <dsp:nvSpPr>
        <dsp:cNvPr id="0" name=""/>
        <dsp:cNvSpPr/>
      </dsp:nvSpPr>
      <dsp:spPr>
        <a:xfrm>
          <a:off x="0" y="2922628"/>
          <a:ext cx="11297818" cy="717253"/>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dirty="0">
              <a:solidFill>
                <a:schemeClr val="bg1"/>
              </a:solidFill>
            </a:rPr>
            <a:t>Informações e orientações prévias acerca de indícios de infrações, com prazo de 60 dias para regularizar sem multa de mora </a:t>
          </a:r>
          <a:r>
            <a:rPr lang="pt-BR" sz="1700" b="1" kern="1200" dirty="0">
              <a:solidFill>
                <a:schemeClr val="bg1"/>
              </a:solidFill>
            </a:rPr>
            <a:t>(</a:t>
          </a:r>
          <a:r>
            <a:rPr lang="pt-BR" sz="1700" b="1" kern="1200" dirty="0" err="1">
              <a:solidFill>
                <a:schemeClr val="bg1"/>
              </a:solidFill>
            </a:rPr>
            <a:t>autorregularização</a:t>
          </a:r>
          <a:r>
            <a:rPr lang="pt-BR" sz="1700" b="1" kern="1200" dirty="0">
              <a:solidFill>
                <a:schemeClr val="bg1"/>
              </a:solidFill>
            </a:rPr>
            <a:t> – art. 42)</a:t>
          </a:r>
        </a:p>
      </dsp:txBody>
      <dsp:txXfrm>
        <a:off x="35013" y="2957641"/>
        <a:ext cx="11227792" cy="647227"/>
      </dsp:txXfrm>
    </dsp:sp>
    <dsp:sp modelId="{483DE588-9EBF-4D97-B751-C752DCEF8B32}">
      <dsp:nvSpPr>
        <dsp:cNvPr id="0" name=""/>
        <dsp:cNvSpPr/>
      </dsp:nvSpPr>
      <dsp:spPr>
        <a:xfrm>
          <a:off x="0" y="3652959"/>
          <a:ext cx="11297818" cy="717253"/>
        </a:xfrm>
        <a:prstGeom prst="roundRect">
          <a:avLst/>
        </a:prstGeom>
        <a:gradFill rotWithShape="0">
          <a:gsLst>
            <a:gs pos="0">
              <a:schemeClr val="accent5">
                <a:hueOff val="-10126791"/>
                <a:satOff val="-688"/>
                <a:lumOff val="1634"/>
                <a:alphaOff val="0"/>
                <a:satMod val="103000"/>
                <a:lumMod val="102000"/>
                <a:tint val="94000"/>
              </a:schemeClr>
            </a:gs>
            <a:gs pos="50000">
              <a:schemeClr val="accent5">
                <a:hueOff val="-10126791"/>
                <a:satOff val="-688"/>
                <a:lumOff val="1634"/>
                <a:alphaOff val="0"/>
                <a:satMod val="110000"/>
                <a:lumMod val="100000"/>
                <a:shade val="100000"/>
              </a:schemeClr>
            </a:gs>
            <a:gs pos="100000">
              <a:schemeClr val="accent5">
                <a:hueOff val="-10126791"/>
                <a:satOff val="-688"/>
                <a:lumOff val="163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dirty="0">
              <a:solidFill>
                <a:schemeClr val="bg1"/>
              </a:solidFill>
            </a:rPr>
            <a:t>Informação prévia para fins de renovação das certidões de regularidade fiscal – art. 42</a:t>
          </a:r>
        </a:p>
      </dsp:txBody>
      <dsp:txXfrm>
        <a:off x="35013" y="3687972"/>
        <a:ext cx="11227792" cy="647227"/>
      </dsp:txXfrm>
    </dsp:sp>
    <dsp:sp modelId="{70F4FFA1-DD03-4B41-906F-3CBACC73DEEA}">
      <dsp:nvSpPr>
        <dsp:cNvPr id="0" name=""/>
        <dsp:cNvSpPr/>
      </dsp:nvSpPr>
      <dsp:spPr>
        <a:xfrm>
          <a:off x="0" y="4383291"/>
          <a:ext cx="11297818" cy="717253"/>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pt-BR" sz="1800" b="1" kern="1200" dirty="0">
              <a:solidFill>
                <a:schemeClr val="bg1"/>
              </a:solidFill>
              <a:latin typeface="Rawline" panose="00000500000000000000" pitchFamily="2" charset="0"/>
            </a:rPr>
            <a:t>Ingresso no Receita Consenso</a:t>
          </a:r>
        </a:p>
      </dsp:txBody>
      <dsp:txXfrm>
        <a:off x="35013" y="4418304"/>
        <a:ext cx="11227792" cy="6472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044B09-60E0-443D-A8FF-5678CEBD7DF2}">
      <dsp:nvSpPr>
        <dsp:cNvPr id="0" name=""/>
        <dsp:cNvSpPr/>
      </dsp:nvSpPr>
      <dsp:spPr>
        <a:xfrm>
          <a:off x="5425" y="2561180"/>
          <a:ext cx="1681853" cy="1009112"/>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t-BR" sz="1400" b="1" kern="1200" noProof="0" dirty="0"/>
            <a:t>Alinhamento</a:t>
          </a:r>
        </a:p>
        <a:p>
          <a:pPr marL="0" lvl="0" indent="0" algn="ctr" defTabSz="622300">
            <a:lnSpc>
              <a:spcPct val="90000"/>
            </a:lnSpc>
            <a:spcBef>
              <a:spcPct val="0"/>
            </a:spcBef>
            <a:spcAft>
              <a:spcPct val="35000"/>
            </a:spcAft>
            <a:buNone/>
          </a:pPr>
          <a:r>
            <a:rPr lang="en-GB" sz="1400" kern="1200" dirty="0"/>
            <a:t>2020 e 2021</a:t>
          </a:r>
        </a:p>
      </dsp:txBody>
      <dsp:txXfrm>
        <a:off x="34981" y="2590736"/>
        <a:ext cx="1622741" cy="950000"/>
      </dsp:txXfrm>
    </dsp:sp>
    <dsp:sp modelId="{8E33FDAA-7190-401E-ABE0-AAAB7AEC7FE9}">
      <dsp:nvSpPr>
        <dsp:cNvPr id="0" name=""/>
        <dsp:cNvSpPr/>
      </dsp:nvSpPr>
      <dsp:spPr>
        <a:xfrm>
          <a:off x="1855464" y="2857187"/>
          <a:ext cx="356552" cy="41709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855464" y="2940607"/>
        <a:ext cx="249586" cy="250259"/>
      </dsp:txXfrm>
    </dsp:sp>
    <dsp:sp modelId="{BF6F15ED-C07C-445E-9246-ED8F97CA1740}">
      <dsp:nvSpPr>
        <dsp:cNvPr id="0" name=""/>
        <dsp:cNvSpPr/>
      </dsp:nvSpPr>
      <dsp:spPr>
        <a:xfrm>
          <a:off x="2360020" y="2561180"/>
          <a:ext cx="1681853" cy="1009112"/>
        </a:xfrm>
        <a:prstGeom prst="roundRect">
          <a:avLst>
            <a:gd name="adj" fmla="val 10000"/>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t-BR" sz="1400" b="1" kern="1200" noProof="0" dirty="0"/>
            <a:t>Desenho Colaborativo</a:t>
          </a:r>
        </a:p>
        <a:p>
          <a:pPr marL="0" lvl="0" indent="0" algn="ctr" defTabSz="622300">
            <a:lnSpc>
              <a:spcPct val="90000"/>
            </a:lnSpc>
            <a:spcBef>
              <a:spcPct val="0"/>
            </a:spcBef>
            <a:spcAft>
              <a:spcPct val="35000"/>
            </a:spcAft>
            <a:buNone/>
          </a:pPr>
          <a:r>
            <a:rPr lang="en-GB" sz="1400" kern="1200" dirty="0"/>
            <a:t>2022 a 2024</a:t>
          </a:r>
        </a:p>
      </dsp:txBody>
      <dsp:txXfrm>
        <a:off x="2389576" y="2590736"/>
        <a:ext cx="1622741" cy="950000"/>
      </dsp:txXfrm>
    </dsp:sp>
    <dsp:sp modelId="{D32B53FB-9194-407C-ADF5-6CE97BC95F4F}">
      <dsp:nvSpPr>
        <dsp:cNvPr id="0" name=""/>
        <dsp:cNvSpPr/>
      </dsp:nvSpPr>
      <dsp:spPr>
        <a:xfrm>
          <a:off x="4210059" y="2857187"/>
          <a:ext cx="356552" cy="417099"/>
        </a:xfrm>
        <a:prstGeom prst="rightArrow">
          <a:avLst>
            <a:gd name="adj1" fmla="val 60000"/>
            <a:gd name="adj2" fmla="val 50000"/>
          </a:avLst>
        </a:prstGeom>
        <a:solidFill>
          <a:schemeClr val="accent5">
            <a:hueOff val="-4050717"/>
            <a:satOff val="-275"/>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4210059" y="2940607"/>
        <a:ext cx="249586" cy="250259"/>
      </dsp:txXfrm>
    </dsp:sp>
    <dsp:sp modelId="{7C9B789C-419C-4B4D-A39E-348233DBAE6D}">
      <dsp:nvSpPr>
        <dsp:cNvPr id="0" name=""/>
        <dsp:cNvSpPr/>
      </dsp:nvSpPr>
      <dsp:spPr>
        <a:xfrm>
          <a:off x="4714615" y="2561180"/>
          <a:ext cx="1681853" cy="1009112"/>
        </a:xfrm>
        <a:prstGeom prst="roundRect">
          <a:avLst>
            <a:gd name="adj" fmla="val 10000"/>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t>Teste e Piloto</a:t>
          </a:r>
        </a:p>
        <a:p>
          <a:pPr marL="0" lvl="0" indent="0" algn="ctr" defTabSz="622300">
            <a:lnSpc>
              <a:spcPct val="90000"/>
            </a:lnSpc>
            <a:spcBef>
              <a:spcPct val="0"/>
            </a:spcBef>
            <a:spcAft>
              <a:spcPct val="35000"/>
            </a:spcAft>
            <a:buNone/>
          </a:pPr>
          <a:r>
            <a:rPr lang="en-GB" sz="1400" kern="1200" dirty="0"/>
            <a:t>2024 a 2025</a:t>
          </a:r>
        </a:p>
      </dsp:txBody>
      <dsp:txXfrm>
        <a:off x="4744171" y="2590736"/>
        <a:ext cx="1622741" cy="950000"/>
      </dsp:txXfrm>
    </dsp:sp>
    <dsp:sp modelId="{3EB1D997-EBBF-460E-B32E-15373CFECD47}">
      <dsp:nvSpPr>
        <dsp:cNvPr id="0" name=""/>
        <dsp:cNvSpPr/>
      </dsp:nvSpPr>
      <dsp:spPr>
        <a:xfrm>
          <a:off x="6564654" y="2857187"/>
          <a:ext cx="356552" cy="417099"/>
        </a:xfrm>
        <a:prstGeom prst="rightArrow">
          <a:avLst>
            <a:gd name="adj1" fmla="val 60000"/>
            <a:gd name="adj2" fmla="val 50000"/>
          </a:avLst>
        </a:prstGeom>
        <a:solidFill>
          <a:schemeClr val="accent5">
            <a:hueOff val="-8101434"/>
            <a:satOff val="-551"/>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6564654" y="2940607"/>
        <a:ext cx="249586" cy="250259"/>
      </dsp:txXfrm>
    </dsp:sp>
    <dsp:sp modelId="{C1581303-F06A-4883-931F-A08AB0AA4D0F}">
      <dsp:nvSpPr>
        <dsp:cNvPr id="0" name=""/>
        <dsp:cNvSpPr/>
      </dsp:nvSpPr>
      <dsp:spPr>
        <a:xfrm>
          <a:off x="7069210" y="2561180"/>
          <a:ext cx="1681853" cy="1009112"/>
        </a:xfrm>
        <a:prstGeom prst="roundRect">
          <a:avLst>
            <a:gd name="adj" fmla="val 10000"/>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t-BR" sz="1400" b="1" kern="1200" noProof="0" dirty="0"/>
            <a:t>Implementação </a:t>
          </a:r>
          <a:r>
            <a:rPr lang="en-GB" sz="1400" b="1" kern="1200" dirty="0"/>
            <a:t>Permanente</a:t>
          </a:r>
        </a:p>
        <a:p>
          <a:pPr marL="0" lvl="0" indent="0" algn="ctr" defTabSz="622300">
            <a:lnSpc>
              <a:spcPct val="90000"/>
            </a:lnSpc>
            <a:spcBef>
              <a:spcPct val="0"/>
            </a:spcBef>
            <a:spcAft>
              <a:spcPct val="35000"/>
            </a:spcAft>
            <a:buNone/>
          </a:pPr>
          <a:r>
            <a:rPr lang="en-GB" sz="1400" kern="1200" dirty="0"/>
            <a:t>2026</a:t>
          </a:r>
        </a:p>
      </dsp:txBody>
      <dsp:txXfrm>
        <a:off x="7098766" y="2590736"/>
        <a:ext cx="1622741" cy="950000"/>
      </dsp:txXfrm>
    </dsp:sp>
    <dsp:sp modelId="{810044B2-0F42-4E07-898E-80044D754C71}">
      <dsp:nvSpPr>
        <dsp:cNvPr id="0" name=""/>
        <dsp:cNvSpPr/>
      </dsp:nvSpPr>
      <dsp:spPr>
        <a:xfrm>
          <a:off x="8919249" y="2857187"/>
          <a:ext cx="356552" cy="417099"/>
        </a:xfrm>
        <a:prstGeom prst="rightArrow">
          <a:avLst>
            <a:gd name="adj1" fmla="val 60000"/>
            <a:gd name="adj2" fmla="val 50000"/>
          </a:avLst>
        </a:prstGeom>
        <a:solidFill>
          <a:schemeClr val="accent5">
            <a:hueOff val="-12152150"/>
            <a:satOff val="-82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8919249" y="2940607"/>
        <a:ext cx="249586" cy="250259"/>
      </dsp:txXfrm>
    </dsp:sp>
    <dsp:sp modelId="{06DF6937-51A0-40C5-AEBD-C09FC41C9CE2}">
      <dsp:nvSpPr>
        <dsp:cNvPr id="0" name=""/>
        <dsp:cNvSpPr/>
      </dsp:nvSpPr>
      <dsp:spPr>
        <a:xfrm>
          <a:off x="9423805" y="2561180"/>
          <a:ext cx="1681853" cy="1009112"/>
        </a:xfrm>
        <a:prstGeom prst="roundRect">
          <a:avLst>
            <a:gd name="adj" fmla="val 10000"/>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pt-BR" sz="1400" b="1" kern="1200" noProof="0" dirty="0"/>
            <a:t>Expansão e Melhoria Contínua</a:t>
          </a:r>
        </a:p>
      </dsp:txBody>
      <dsp:txXfrm>
        <a:off x="9453361" y="2590736"/>
        <a:ext cx="1622741" cy="95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B1E87-2024-4041-ACA9-0BF791F449E0}">
      <dsp:nvSpPr>
        <dsp:cNvPr id="0" name=""/>
        <dsp:cNvSpPr/>
      </dsp:nvSpPr>
      <dsp:spPr>
        <a:xfrm>
          <a:off x="778753" y="0"/>
          <a:ext cx="8825870" cy="4014359"/>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F6E5BD-8D14-4F80-BFAC-D2766F2A1372}">
      <dsp:nvSpPr>
        <dsp:cNvPr id="0" name=""/>
        <dsp:cNvSpPr/>
      </dsp:nvSpPr>
      <dsp:spPr>
        <a:xfrm>
          <a:off x="2851" y="1204307"/>
          <a:ext cx="1660427" cy="160574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err="1"/>
            <a:t>Abertura</a:t>
          </a:r>
          <a:r>
            <a:rPr lang="en-GB" sz="1700" kern="1200" dirty="0"/>
            <a:t> de Vagas</a:t>
          </a:r>
        </a:p>
      </dsp:txBody>
      <dsp:txXfrm>
        <a:off x="81237" y="1282693"/>
        <a:ext cx="1503655" cy="1448971"/>
      </dsp:txXfrm>
    </dsp:sp>
    <dsp:sp modelId="{29D0EED1-1D2A-4244-9C12-129F606B6ECF}">
      <dsp:nvSpPr>
        <dsp:cNvPr id="0" name=""/>
        <dsp:cNvSpPr/>
      </dsp:nvSpPr>
      <dsp:spPr>
        <a:xfrm>
          <a:off x="1746300" y="1204307"/>
          <a:ext cx="1660427" cy="1605743"/>
        </a:xfrm>
        <a:prstGeom prst="roundRect">
          <a:avLst/>
        </a:prstGeom>
        <a:solidFill>
          <a:schemeClr val="accent5">
            <a:hueOff val="-2430430"/>
            <a:satOff val="-165"/>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Autoavaliação</a:t>
          </a:r>
          <a:endParaRPr lang="en-GB" sz="1700" kern="1200" dirty="0"/>
        </a:p>
      </dsp:txBody>
      <dsp:txXfrm>
        <a:off x="1824686" y="1282693"/>
        <a:ext cx="1503655" cy="1448971"/>
      </dsp:txXfrm>
    </dsp:sp>
    <dsp:sp modelId="{FD96587A-0B3A-4A99-8D47-90D6A0ED3DC0}">
      <dsp:nvSpPr>
        <dsp:cNvPr id="0" name=""/>
        <dsp:cNvSpPr/>
      </dsp:nvSpPr>
      <dsp:spPr>
        <a:xfrm>
          <a:off x="3489750" y="1204307"/>
          <a:ext cx="1660427" cy="1605743"/>
        </a:xfrm>
        <a:prstGeom prst="roundRect">
          <a:avLst/>
        </a:prstGeom>
        <a:solidFill>
          <a:schemeClr val="accent5">
            <a:hueOff val="-4860860"/>
            <a:satOff val="-330"/>
            <a:lumOff val="7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err="1"/>
            <a:t>Requerimento</a:t>
          </a:r>
          <a:endParaRPr lang="en-GB" sz="1700" kern="1200" dirty="0"/>
        </a:p>
      </dsp:txBody>
      <dsp:txXfrm>
        <a:off x="3568136" y="1282693"/>
        <a:ext cx="1503655" cy="1448971"/>
      </dsp:txXfrm>
    </dsp:sp>
    <dsp:sp modelId="{9604FDF7-F66F-4336-A45D-EAC7C3A64DE5}">
      <dsp:nvSpPr>
        <dsp:cNvPr id="0" name=""/>
        <dsp:cNvSpPr/>
      </dsp:nvSpPr>
      <dsp:spPr>
        <a:xfrm>
          <a:off x="5233199" y="1204307"/>
          <a:ext cx="1660427" cy="1605743"/>
        </a:xfrm>
        <a:prstGeom prst="roundRect">
          <a:avLst/>
        </a:prstGeom>
        <a:solidFill>
          <a:schemeClr val="accent5">
            <a:hueOff val="-7291290"/>
            <a:satOff val="-496"/>
            <a:lumOff val="11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Validação</a:t>
          </a:r>
          <a:endParaRPr lang="en-GB" sz="1700" kern="1200" dirty="0"/>
        </a:p>
      </dsp:txBody>
      <dsp:txXfrm>
        <a:off x="5311585" y="1282693"/>
        <a:ext cx="1503655" cy="1448971"/>
      </dsp:txXfrm>
    </dsp:sp>
    <dsp:sp modelId="{14BB7215-A414-46F9-A4AC-50796745425E}">
      <dsp:nvSpPr>
        <dsp:cNvPr id="0" name=""/>
        <dsp:cNvSpPr/>
      </dsp:nvSpPr>
      <dsp:spPr>
        <a:xfrm>
          <a:off x="6976648" y="1204307"/>
          <a:ext cx="1660427" cy="1605743"/>
        </a:xfrm>
        <a:prstGeom prst="roundRect">
          <a:avLst/>
        </a:prstGeom>
        <a:solidFill>
          <a:schemeClr val="accent5">
            <a:hueOff val="-9721720"/>
            <a:satOff val="-661"/>
            <a:lumOff val="15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Elaboração do Plano de Trabalho Confia</a:t>
          </a:r>
          <a:endParaRPr lang="en-GB" sz="1700" kern="1200" dirty="0"/>
        </a:p>
      </dsp:txBody>
      <dsp:txXfrm>
        <a:off x="7055034" y="1282693"/>
        <a:ext cx="1503655" cy="1448971"/>
      </dsp:txXfrm>
    </dsp:sp>
    <dsp:sp modelId="{DFFE18EA-715F-4DD1-94AA-5D2AE553179F}">
      <dsp:nvSpPr>
        <dsp:cNvPr id="0" name=""/>
        <dsp:cNvSpPr/>
      </dsp:nvSpPr>
      <dsp:spPr>
        <a:xfrm>
          <a:off x="8720097" y="1204307"/>
          <a:ext cx="1660427" cy="1605743"/>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Certificação</a:t>
          </a:r>
          <a:endParaRPr lang="en-GB" sz="1700" kern="1200" dirty="0"/>
        </a:p>
      </dsp:txBody>
      <dsp:txXfrm>
        <a:off x="8798483" y="1282693"/>
        <a:ext cx="1503655" cy="14489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B1E87-2024-4041-ACA9-0BF791F449E0}">
      <dsp:nvSpPr>
        <dsp:cNvPr id="0" name=""/>
        <dsp:cNvSpPr/>
      </dsp:nvSpPr>
      <dsp:spPr>
        <a:xfrm>
          <a:off x="778753" y="0"/>
          <a:ext cx="8825870" cy="4014359"/>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F6E5BD-8D14-4F80-BFAC-D2766F2A1372}">
      <dsp:nvSpPr>
        <dsp:cNvPr id="0" name=""/>
        <dsp:cNvSpPr/>
      </dsp:nvSpPr>
      <dsp:spPr>
        <a:xfrm>
          <a:off x="1521" y="1204307"/>
          <a:ext cx="1632035" cy="160574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noProof="0" dirty="0"/>
            <a:t>Abertura de Vagas</a:t>
          </a:r>
        </a:p>
      </dsp:txBody>
      <dsp:txXfrm>
        <a:off x="79907" y="1282693"/>
        <a:ext cx="1475263" cy="1448971"/>
      </dsp:txXfrm>
    </dsp:sp>
    <dsp:sp modelId="{29D0EED1-1D2A-4244-9C12-129F606B6ECF}">
      <dsp:nvSpPr>
        <dsp:cNvPr id="0" name=""/>
        <dsp:cNvSpPr/>
      </dsp:nvSpPr>
      <dsp:spPr>
        <a:xfrm>
          <a:off x="1751180" y="1204307"/>
          <a:ext cx="1632035" cy="1605743"/>
        </a:xfrm>
        <a:prstGeom prst="roundRect">
          <a:avLst/>
        </a:prstGeom>
        <a:solidFill>
          <a:schemeClr val="accent5">
            <a:hueOff val="-2430430"/>
            <a:satOff val="-165"/>
            <a:lumOff val="39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Autoavaliação</a:t>
          </a:r>
          <a:endParaRPr lang="en-GB" sz="1700" kern="1200" dirty="0"/>
        </a:p>
      </dsp:txBody>
      <dsp:txXfrm>
        <a:off x="1829566" y="1282693"/>
        <a:ext cx="1475263" cy="1448971"/>
      </dsp:txXfrm>
    </dsp:sp>
    <dsp:sp modelId="{FD96587A-0B3A-4A99-8D47-90D6A0ED3DC0}">
      <dsp:nvSpPr>
        <dsp:cNvPr id="0" name=""/>
        <dsp:cNvSpPr/>
      </dsp:nvSpPr>
      <dsp:spPr>
        <a:xfrm>
          <a:off x="3500840" y="1204307"/>
          <a:ext cx="1632035" cy="1605743"/>
        </a:xfrm>
        <a:prstGeom prst="roundRect">
          <a:avLst/>
        </a:prstGeom>
        <a:solidFill>
          <a:schemeClr val="accent5">
            <a:hueOff val="-4860860"/>
            <a:satOff val="-330"/>
            <a:lumOff val="78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noProof="0" dirty="0"/>
            <a:t>Requerimento</a:t>
          </a:r>
        </a:p>
      </dsp:txBody>
      <dsp:txXfrm>
        <a:off x="3579226" y="1282693"/>
        <a:ext cx="1475263" cy="1448971"/>
      </dsp:txXfrm>
    </dsp:sp>
    <dsp:sp modelId="{9604FDF7-F66F-4336-A45D-EAC7C3A64DE5}">
      <dsp:nvSpPr>
        <dsp:cNvPr id="0" name=""/>
        <dsp:cNvSpPr/>
      </dsp:nvSpPr>
      <dsp:spPr>
        <a:xfrm>
          <a:off x="5250500" y="1204307"/>
          <a:ext cx="1632035" cy="1605743"/>
        </a:xfrm>
        <a:prstGeom prst="roundRect">
          <a:avLst/>
        </a:prstGeom>
        <a:solidFill>
          <a:schemeClr val="accent5">
            <a:hueOff val="-7291290"/>
            <a:satOff val="-496"/>
            <a:lumOff val="11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Validação</a:t>
          </a:r>
          <a:br>
            <a:rPr lang="pt-BR" sz="1700" kern="1200" dirty="0"/>
          </a:br>
          <a:r>
            <a:rPr lang="pt-BR" sz="1700" kern="1200" dirty="0"/>
            <a:t>(ABNT)</a:t>
          </a:r>
          <a:endParaRPr lang="en-GB" sz="1700" kern="1200" dirty="0"/>
        </a:p>
      </dsp:txBody>
      <dsp:txXfrm>
        <a:off x="5328886" y="1282693"/>
        <a:ext cx="1475263" cy="1448971"/>
      </dsp:txXfrm>
    </dsp:sp>
    <dsp:sp modelId="{14BB7215-A414-46F9-A4AC-50796745425E}">
      <dsp:nvSpPr>
        <dsp:cNvPr id="0" name=""/>
        <dsp:cNvSpPr/>
      </dsp:nvSpPr>
      <dsp:spPr>
        <a:xfrm>
          <a:off x="7000160" y="1204307"/>
          <a:ext cx="1632035" cy="1605743"/>
        </a:xfrm>
        <a:prstGeom prst="roundRect">
          <a:avLst/>
        </a:prstGeom>
        <a:solidFill>
          <a:schemeClr val="accent5">
            <a:hueOff val="-9721720"/>
            <a:satOff val="-661"/>
            <a:lumOff val="156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Elaboração do Plano de Trabalho Confia</a:t>
          </a:r>
          <a:endParaRPr lang="en-GB" sz="1700" kern="1200" dirty="0"/>
        </a:p>
      </dsp:txBody>
      <dsp:txXfrm>
        <a:off x="7078546" y="1282693"/>
        <a:ext cx="1475263" cy="1448971"/>
      </dsp:txXfrm>
    </dsp:sp>
    <dsp:sp modelId="{DFFE18EA-715F-4DD1-94AA-5D2AE553179F}">
      <dsp:nvSpPr>
        <dsp:cNvPr id="0" name=""/>
        <dsp:cNvSpPr/>
      </dsp:nvSpPr>
      <dsp:spPr>
        <a:xfrm>
          <a:off x="8749820" y="1204307"/>
          <a:ext cx="1632035" cy="1605743"/>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pt-BR" sz="1700" kern="1200" dirty="0"/>
            <a:t>Certificação</a:t>
          </a:r>
          <a:endParaRPr lang="en-GB" sz="1700" kern="1200" dirty="0"/>
        </a:p>
      </dsp:txBody>
      <dsp:txXfrm>
        <a:off x="8828206" y="1282693"/>
        <a:ext cx="1475263" cy="144897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3FA83A98-3E47-4D2C-A44B-C190450242F5}" type="datetimeFigureOut">
              <a:rPr lang="pt-BR" smtClean="0"/>
              <a:t>06/07/2026</a:t>
            </a:fld>
            <a:endParaRPr lang="pt-BR"/>
          </a:p>
        </p:txBody>
      </p:sp>
      <p:sp>
        <p:nvSpPr>
          <p:cNvPr id="4" name="Espaço Reservado para Imagem de Sli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D23AE00A-27D3-4BCE-85C8-979E75BEAC2F}" type="slidenum">
              <a:rPr lang="pt-BR" smtClean="0"/>
              <a:t>‹nº›</a:t>
            </a:fld>
            <a:endParaRPr lang="pt-BR"/>
          </a:p>
        </p:txBody>
      </p:sp>
    </p:spTree>
    <p:extLst>
      <p:ext uri="{BB962C8B-B14F-4D97-AF65-F5344CB8AC3E}">
        <p14:creationId xmlns:p14="http://schemas.microsoft.com/office/powerpoint/2010/main" val="373982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D23AE00A-27D3-4BCE-85C8-979E75BEAC2F}" type="slidenum">
              <a:rPr lang="pt-BR" smtClean="0"/>
              <a:t>1</a:t>
            </a:fld>
            <a:endParaRPr lang="pt-BR"/>
          </a:p>
        </p:txBody>
      </p:sp>
    </p:spTree>
    <p:extLst>
      <p:ext uri="{BB962C8B-B14F-4D97-AF65-F5344CB8AC3E}">
        <p14:creationId xmlns:p14="http://schemas.microsoft.com/office/powerpoint/2010/main" val="723591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D23AE00A-27D3-4BCE-85C8-979E75BEAC2F}" type="slidenum">
              <a:rPr lang="pt-BR" smtClean="0"/>
              <a:t>3</a:t>
            </a:fld>
            <a:endParaRPr lang="pt-BR"/>
          </a:p>
        </p:txBody>
      </p:sp>
    </p:spTree>
    <p:extLst>
      <p:ext uri="{BB962C8B-B14F-4D97-AF65-F5344CB8AC3E}">
        <p14:creationId xmlns:p14="http://schemas.microsoft.com/office/powerpoint/2010/main" val="1529232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Sem criar um mecanismos para pacificar grandes controvérsias jurídicas vamos ficar sempre esperando 20, 30 anos para ter um tema pacificado.</a:t>
            </a:r>
          </a:p>
          <a:p>
            <a:r>
              <a:rPr lang="pt-BR" dirty="0"/>
              <a:t>Essa situação muitas vezes acaba por fomentar o litígio, especialmente se após os 20 anos o contribuinte ainda tem redução no valor a ser pago.</a:t>
            </a:r>
          </a:p>
        </p:txBody>
      </p:sp>
      <p:sp>
        <p:nvSpPr>
          <p:cNvPr id="4" name="Espaço Reservado para Número de Slide 3"/>
          <p:cNvSpPr>
            <a:spLocks noGrp="1"/>
          </p:cNvSpPr>
          <p:nvPr>
            <p:ph type="sldNum" sz="quarter" idx="5"/>
          </p:nvPr>
        </p:nvSpPr>
        <p:spPr/>
        <p:txBody>
          <a:bodyPr/>
          <a:lstStyle/>
          <a:p>
            <a:fld id="{B1383664-FF70-4D88-8628-3C644E64A497}" type="slidenum">
              <a:rPr lang="pt-BR" smtClean="0"/>
              <a:t>4</a:t>
            </a:fld>
            <a:endParaRPr lang="pt-BR"/>
          </a:p>
        </p:txBody>
      </p:sp>
    </p:spTree>
    <p:extLst>
      <p:ext uri="{BB962C8B-B14F-4D97-AF65-F5344CB8AC3E}">
        <p14:creationId xmlns:p14="http://schemas.microsoft.com/office/powerpoint/2010/main" val="1351376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sz="1200" b="1" noProof="0" dirty="0">
                <a:solidFill>
                  <a:srgbClr val="002060"/>
                </a:solidFill>
              </a:rPr>
              <a:t>CONFORMIDADE TRIBUTÁRIA NO BRASIL</a:t>
            </a:r>
            <a:r>
              <a:rPr lang="pt-BR" sz="1200" b="1" dirty="0">
                <a:solidFill>
                  <a:srgbClr val="002060"/>
                </a:solidFill>
              </a:rPr>
              <a:t>  PROGRAMAS GERAIS DE CONFORMIDADE</a:t>
            </a:r>
          </a:p>
          <a:p>
            <a:pPr marL="228600" lvl="1" algn="just">
              <a:spcBef>
                <a:spcPts val="1000"/>
              </a:spcBef>
            </a:pPr>
            <a:r>
              <a:rPr lang="pt-BR" sz="1200" b="1" dirty="0">
                <a:solidFill>
                  <a:srgbClr val="00B0F0"/>
                </a:solidFill>
              </a:rPr>
              <a:t>Alinhados em seus Princípios com as Diretrizes OCDE</a:t>
            </a:r>
          </a:p>
          <a:p>
            <a:pPr marL="228600" lvl="1" algn="just">
              <a:spcBef>
                <a:spcPts val="1000"/>
              </a:spcBef>
            </a:pPr>
            <a:r>
              <a:rPr lang="pt-BR" sz="1200" b="1" dirty="0">
                <a:solidFill>
                  <a:srgbClr val="00B0F0"/>
                </a:solidFill>
                <a:sym typeface="Wingdings" panose="05000000000000000000" pitchFamily="2" charset="2"/>
              </a:rPr>
              <a:t>Orientação, Simplificação, Facilitação</a:t>
            </a:r>
          </a:p>
          <a:p>
            <a:pPr marL="228600" lvl="1" algn="just">
              <a:spcBef>
                <a:spcPts val="1000"/>
              </a:spcBef>
            </a:pPr>
            <a:r>
              <a:rPr lang="pt-BR" sz="1200" b="1" dirty="0">
                <a:solidFill>
                  <a:srgbClr val="00B0F0"/>
                </a:solidFill>
                <a:sym typeface="Wingdings" panose="05000000000000000000" pitchFamily="2" charset="2"/>
              </a:rPr>
              <a:t>Fóruns de Diálogo</a:t>
            </a:r>
          </a:p>
          <a:p>
            <a:pPr marL="228600" lvl="1" algn="just">
              <a:spcBef>
                <a:spcPts val="1000"/>
              </a:spcBef>
            </a:pPr>
            <a:r>
              <a:rPr lang="pt-BR" sz="1200" b="1" dirty="0">
                <a:solidFill>
                  <a:srgbClr val="00B0F0"/>
                </a:solidFill>
                <a:sym typeface="Wingdings" panose="05000000000000000000" pitchFamily="2" charset="2"/>
              </a:rPr>
              <a:t>Todos os Contribuintes (ações gerais)</a:t>
            </a:r>
          </a:p>
          <a:p>
            <a:pPr marL="228600" lvl="1" algn="just">
              <a:spcBef>
                <a:spcPts val="1000"/>
              </a:spcBef>
            </a:pPr>
            <a:r>
              <a:rPr lang="pt-BR" sz="1200" b="1" dirty="0">
                <a:solidFill>
                  <a:srgbClr val="00B0F0"/>
                </a:solidFill>
                <a:sym typeface="Wingdings" panose="05000000000000000000" pitchFamily="2" charset="2"/>
              </a:rPr>
              <a:t>Prevê a Gestão de Riscos – Segmentação por perfil de riscos com impactos positivos e negativos</a:t>
            </a:r>
          </a:p>
          <a:p>
            <a:pPr marL="228600" lvl="1" algn="just">
              <a:spcBef>
                <a:spcPts val="1000"/>
              </a:spcBef>
            </a:pPr>
            <a:r>
              <a:rPr lang="pt-BR" sz="1200" b="1" dirty="0">
                <a:solidFill>
                  <a:srgbClr val="00B0F0"/>
                </a:solidFill>
                <a:sym typeface="Wingdings" panose="05000000000000000000" pitchFamily="2" charset="2"/>
              </a:rPr>
              <a:t>Divulgação da Classificação de Riscos</a:t>
            </a:r>
          </a:p>
          <a:p>
            <a:pPr marL="228600" lvl="1" algn="just">
              <a:spcBef>
                <a:spcPts val="1000"/>
              </a:spcBef>
            </a:pPr>
            <a:r>
              <a:rPr lang="pt-BR" sz="1200" b="1" dirty="0">
                <a:solidFill>
                  <a:srgbClr val="00B0F0"/>
                </a:solidFill>
                <a:sym typeface="Wingdings" panose="05000000000000000000" pitchFamily="2" charset="2"/>
              </a:rPr>
              <a:t>Ações de Controle Extensivo e Intensivo com Prévia </a:t>
            </a:r>
            <a:r>
              <a:rPr lang="pt-BR" sz="1200" b="1" dirty="0" err="1">
                <a:solidFill>
                  <a:srgbClr val="00B0F0"/>
                </a:solidFill>
                <a:sym typeface="Wingdings" panose="05000000000000000000" pitchFamily="2" charset="2"/>
              </a:rPr>
              <a:t>Autorregularização</a:t>
            </a:r>
            <a:endParaRPr lang="pt-BR" sz="1200" b="1" dirty="0">
              <a:solidFill>
                <a:srgbClr val="00B0F0"/>
              </a:solidFill>
              <a:sym typeface="Wingdings" panose="05000000000000000000" pitchFamily="2" charset="2"/>
            </a:endParaRPr>
          </a:p>
          <a:p>
            <a:pPr marL="228600" lvl="1" algn="just">
              <a:spcBef>
                <a:spcPts val="1000"/>
              </a:spcBef>
            </a:pPr>
            <a:r>
              <a:rPr lang="pt-BR" sz="1200" b="1" dirty="0">
                <a:solidFill>
                  <a:srgbClr val="00B0F0"/>
                </a:solidFill>
                <a:sym typeface="Wingdings" panose="05000000000000000000" pitchFamily="2" charset="2"/>
              </a:rPr>
              <a:t>Necessidade de Planejamento e Avaliação da Capacidade Operacional</a:t>
            </a:r>
          </a:p>
          <a:p>
            <a:pPr algn="just">
              <a:spcAft>
                <a:spcPts val="825"/>
              </a:spcAft>
            </a:pPr>
            <a:endParaRPr lang="pt-BR" dirty="0"/>
          </a:p>
        </p:txBody>
      </p:sp>
      <p:sp>
        <p:nvSpPr>
          <p:cNvPr id="4" name="Espaço Reservado para Número de Slide 3"/>
          <p:cNvSpPr>
            <a:spLocks noGrp="1"/>
          </p:cNvSpPr>
          <p:nvPr>
            <p:ph type="sldNum" sz="quarter" idx="5"/>
          </p:nvPr>
        </p:nvSpPr>
        <p:spPr/>
        <p:txBody>
          <a:bodyPr/>
          <a:lstStyle/>
          <a:p>
            <a:fld id="{9C31313E-9B15-480A-8637-3D3CD54D6EED}" type="slidenum">
              <a:rPr lang="pt-BR" smtClean="0"/>
              <a:t>6</a:t>
            </a:fld>
            <a:endParaRPr lang="pt-BR"/>
          </a:p>
        </p:txBody>
      </p:sp>
    </p:spTree>
    <p:extLst>
      <p:ext uri="{BB962C8B-B14F-4D97-AF65-F5344CB8AC3E}">
        <p14:creationId xmlns:p14="http://schemas.microsoft.com/office/powerpoint/2010/main" val="3056560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Os programas de conformidade contribuem para a diminuição dos lançamentos de ofício, o pagamento de multas e juros moratórios e demais consequências legais decorrentes do inadimplemento, de modo a favorecer a prevenção de litígios entre o fisco e o contribuinte.</a:t>
            </a:r>
          </a:p>
          <a:p>
            <a:endParaRPr lang="pt-BR"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7</a:t>
            </a:fld>
            <a:endParaRPr lang="pt-BR"/>
          </a:p>
        </p:txBody>
      </p:sp>
    </p:spTree>
    <p:extLst>
      <p:ext uri="{BB962C8B-B14F-4D97-AF65-F5344CB8AC3E}">
        <p14:creationId xmlns:p14="http://schemas.microsoft.com/office/powerpoint/2010/main" val="1236517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9</a:t>
            </a:fld>
            <a:endParaRPr lang="pt-BR"/>
          </a:p>
        </p:txBody>
      </p:sp>
    </p:spTree>
    <p:extLst>
      <p:ext uri="{BB962C8B-B14F-4D97-AF65-F5344CB8AC3E}">
        <p14:creationId xmlns:p14="http://schemas.microsoft.com/office/powerpoint/2010/main" val="2724218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projeto Piloto do Sintonia, por meio da Portaria RFB Nº 511 DE 19/02/2025, teve como escopo todas as empresas do lucro real, presumido e arbitrado, além de entidades imunes e isentas, o que totalizou cerca de 5 milhões de contribuintes pessoas jurídicas. A classificação foi divulgada aos contribuintes de forma faseada e concluída em dezembro de 2025.</a:t>
            </a:r>
          </a:p>
          <a:p>
            <a:pPr algn="just" fontAlgn="base">
              <a:lnSpc>
                <a:spcPct val="200000"/>
              </a:lnSpc>
              <a:spcAft>
                <a:spcPts val="1500"/>
              </a:spcAft>
              <a:buNone/>
            </a:pPr>
            <a:r>
              <a:rPr lang="pt-BR" sz="1200" b="0" i="0" dirty="0">
                <a:solidFill>
                  <a:srgbClr val="555555"/>
                </a:solidFill>
                <a:effectLst/>
                <a:latin typeface="rawline" panose="00000500000000000000" pitchFamily="2" charset="0"/>
              </a:rPr>
              <a:t> </a:t>
            </a:r>
            <a:r>
              <a:rPr lang="pt-BR" sz="1200" b="1" i="0" dirty="0">
                <a:solidFill>
                  <a:srgbClr val="555555"/>
                </a:solidFill>
                <a:effectLst/>
                <a:latin typeface="rawline" panose="00000500000000000000" pitchFamily="2" charset="0"/>
              </a:rPr>
              <a:t>323.772</a:t>
            </a:r>
            <a:r>
              <a:rPr lang="pt-BR" sz="1200" b="0" i="0" dirty="0">
                <a:solidFill>
                  <a:srgbClr val="555555"/>
                </a:solidFill>
                <a:effectLst/>
                <a:latin typeface="rawline" panose="00000500000000000000" pitchFamily="2" charset="0"/>
              </a:rPr>
              <a:t> </a:t>
            </a:r>
            <a:r>
              <a:rPr lang="pt-BR" sz="1200" b="1" i="0" dirty="0">
                <a:solidFill>
                  <a:srgbClr val="555555"/>
                </a:solidFill>
                <a:effectLst/>
                <a:latin typeface="rawline" panose="00000500000000000000" pitchFamily="2" charset="0"/>
              </a:rPr>
              <a:t>empresas</a:t>
            </a:r>
            <a:r>
              <a:rPr lang="pt-BR" sz="1200" b="0" i="0" dirty="0">
                <a:solidFill>
                  <a:srgbClr val="555555"/>
                </a:solidFill>
                <a:effectLst/>
                <a:latin typeface="rawline" panose="00000500000000000000" pitchFamily="2" charset="0"/>
              </a:rPr>
              <a:t> com grau </a:t>
            </a:r>
            <a:r>
              <a:rPr lang="pt-BR" sz="1200" b="1" i="0" dirty="0">
                <a:solidFill>
                  <a:srgbClr val="555555"/>
                </a:solidFill>
                <a:effectLst/>
                <a:latin typeface="rawline" panose="00000500000000000000" pitchFamily="2" charset="0"/>
              </a:rPr>
              <a:t>“A+”</a:t>
            </a:r>
            <a:r>
              <a:rPr lang="pt-BR" sz="1200" b="0" i="0" dirty="0">
                <a:solidFill>
                  <a:srgbClr val="555555"/>
                </a:solidFill>
                <a:effectLst/>
                <a:latin typeface="rawline" panose="00000500000000000000" pitchFamily="2" charset="0"/>
              </a:rPr>
              <a:t> (conformidade superior a 99,5%)</a:t>
            </a:r>
          </a:p>
          <a:p>
            <a:pPr algn="just" fontAlgn="base">
              <a:lnSpc>
                <a:spcPct val="200000"/>
              </a:lnSpc>
              <a:spcAft>
                <a:spcPts val="1500"/>
              </a:spcAft>
              <a:buNone/>
            </a:pPr>
            <a:r>
              <a:rPr lang="pt-BR" sz="1200" b="0" i="0" dirty="0">
                <a:solidFill>
                  <a:srgbClr val="555555"/>
                </a:solidFill>
                <a:effectLst/>
                <a:latin typeface="rawline" panose="00000500000000000000" pitchFamily="2" charset="0"/>
              </a:rPr>
              <a:t>• </a:t>
            </a:r>
            <a:r>
              <a:rPr lang="pt-BR" sz="1200" b="1" i="0" dirty="0">
                <a:solidFill>
                  <a:srgbClr val="555555"/>
                </a:solidFill>
                <a:effectLst/>
                <a:latin typeface="rawline" panose="00000500000000000000" pitchFamily="2" charset="0"/>
              </a:rPr>
              <a:t>932.184 empresas</a:t>
            </a:r>
            <a:r>
              <a:rPr lang="pt-BR" sz="1200" b="0" i="0" dirty="0">
                <a:solidFill>
                  <a:srgbClr val="555555"/>
                </a:solidFill>
                <a:effectLst/>
                <a:latin typeface="rawline" panose="00000500000000000000" pitchFamily="2" charset="0"/>
              </a:rPr>
              <a:t> com grau </a:t>
            </a:r>
            <a:r>
              <a:rPr lang="pt-BR" sz="1200" b="1" i="0" dirty="0">
                <a:solidFill>
                  <a:srgbClr val="555555"/>
                </a:solidFill>
                <a:effectLst/>
                <a:latin typeface="rawline" panose="00000500000000000000" pitchFamily="2" charset="0"/>
              </a:rPr>
              <a:t>“A”</a:t>
            </a:r>
            <a:r>
              <a:rPr lang="pt-BR" sz="1200" b="0" i="0" dirty="0">
                <a:solidFill>
                  <a:srgbClr val="555555"/>
                </a:solidFill>
                <a:effectLst/>
                <a:latin typeface="rawline" panose="00000500000000000000" pitchFamily="2" charset="0"/>
              </a:rPr>
              <a:t> (conformidade entre 97% e 99,5%)</a:t>
            </a:r>
          </a:p>
          <a:p>
            <a:pPr algn="just" fontAlgn="base">
              <a:lnSpc>
                <a:spcPct val="200000"/>
              </a:lnSpc>
              <a:spcAft>
                <a:spcPts val="1500"/>
              </a:spcAft>
              <a:buNone/>
            </a:pPr>
            <a:r>
              <a:rPr lang="pt-BR" sz="1200" b="0" i="0" dirty="0">
                <a:solidFill>
                  <a:srgbClr val="555555"/>
                </a:solidFill>
                <a:effectLst/>
                <a:latin typeface="rawline" panose="00000500000000000000" pitchFamily="2" charset="0"/>
              </a:rPr>
              <a:t>• </a:t>
            </a:r>
            <a:r>
              <a:rPr lang="pt-BR" sz="1200" b="1" i="0" dirty="0">
                <a:solidFill>
                  <a:srgbClr val="555555"/>
                </a:solidFill>
                <a:effectLst/>
                <a:latin typeface="rawline" panose="00000500000000000000" pitchFamily="2" charset="0"/>
              </a:rPr>
              <a:t>435.656 empresas</a:t>
            </a:r>
            <a:r>
              <a:rPr lang="pt-BR" sz="1200" b="0" i="0" dirty="0">
                <a:solidFill>
                  <a:srgbClr val="555555"/>
                </a:solidFill>
                <a:effectLst/>
                <a:latin typeface="rawline" panose="00000500000000000000" pitchFamily="2" charset="0"/>
              </a:rPr>
              <a:t> com grau </a:t>
            </a:r>
            <a:r>
              <a:rPr lang="pt-BR" sz="1200" b="1" i="0" dirty="0">
                <a:solidFill>
                  <a:srgbClr val="555555"/>
                </a:solidFill>
                <a:effectLst/>
                <a:latin typeface="rawline" panose="00000500000000000000" pitchFamily="2" charset="0"/>
              </a:rPr>
              <a:t>“B”</a:t>
            </a:r>
            <a:r>
              <a:rPr lang="pt-BR" sz="1200" b="0" i="0" dirty="0">
                <a:solidFill>
                  <a:srgbClr val="555555"/>
                </a:solidFill>
                <a:effectLst/>
                <a:latin typeface="rawline" panose="00000500000000000000" pitchFamily="2" charset="0"/>
              </a:rPr>
              <a:t> (conformidade entre 90% e 97%)</a:t>
            </a:r>
          </a:p>
          <a:p>
            <a:pPr algn="just" fontAlgn="base">
              <a:lnSpc>
                <a:spcPct val="200000"/>
              </a:lnSpc>
              <a:spcAft>
                <a:spcPts val="1500"/>
              </a:spcAft>
              <a:buNone/>
            </a:pPr>
            <a:r>
              <a:rPr lang="pt-BR" sz="1200" b="0" i="0" dirty="0">
                <a:solidFill>
                  <a:srgbClr val="555555"/>
                </a:solidFill>
                <a:effectLst/>
                <a:latin typeface="rawline" panose="00000500000000000000" pitchFamily="2" charset="0"/>
              </a:rPr>
              <a:t>• </a:t>
            </a:r>
            <a:r>
              <a:rPr lang="pt-BR" sz="1200" b="1" i="0" dirty="0">
                <a:solidFill>
                  <a:srgbClr val="555555"/>
                </a:solidFill>
                <a:effectLst/>
                <a:latin typeface="rawline" panose="00000500000000000000" pitchFamily="2" charset="0"/>
              </a:rPr>
              <a:t>676.431 empresas</a:t>
            </a:r>
            <a:r>
              <a:rPr lang="pt-BR" sz="1200" b="0" i="0" dirty="0">
                <a:solidFill>
                  <a:srgbClr val="555555"/>
                </a:solidFill>
                <a:effectLst/>
                <a:latin typeface="rawline" panose="00000500000000000000" pitchFamily="2" charset="0"/>
              </a:rPr>
              <a:t> com grau </a:t>
            </a:r>
            <a:r>
              <a:rPr lang="pt-BR" sz="1200" b="1" i="0" dirty="0">
                <a:solidFill>
                  <a:srgbClr val="555555"/>
                </a:solidFill>
                <a:effectLst/>
                <a:latin typeface="rawline" panose="00000500000000000000" pitchFamily="2" charset="0"/>
              </a:rPr>
              <a:t>“C”</a:t>
            </a:r>
            <a:r>
              <a:rPr lang="pt-BR" sz="1200" b="0" i="0" dirty="0">
                <a:solidFill>
                  <a:srgbClr val="555555"/>
                </a:solidFill>
                <a:effectLst/>
                <a:latin typeface="rawline" panose="00000500000000000000" pitchFamily="2" charset="0"/>
              </a:rPr>
              <a:t> (conformidade entre 70% e 90%)</a:t>
            </a:r>
          </a:p>
          <a:p>
            <a:pPr algn="just" fontAlgn="base">
              <a:lnSpc>
                <a:spcPct val="200000"/>
              </a:lnSpc>
              <a:spcAft>
                <a:spcPts val="1500"/>
              </a:spcAft>
              <a:buNone/>
            </a:pPr>
            <a:r>
              <a:rPr lang="pt-BR" sz="1200" b="0" i="0" dirty="0">
                <a:solidFill>
                  <a:srgbClr val="555555"/>
                </a:solidFill>
                <a:effectLst/>
                <a:latin typeface="rawline" panose="00000500000000000000" pitchFamily="2" charset="0"/>
              </a:rPr>
              <a:t>•</a:t>
            </a:r>
            <a:r>
              <a:rPr lang="pt-BR" sz="1200" b="1" i="0" dirty="0">
                <a:solidFill>
                  <a:srgbClr val="555555"/>
                </a:solidFill>
                <a:effectLst/>
                <a:latin typeface="rawline" panose="00000500000000000000" pitchFamily="2" charset="0"/>
              </a:rPr>
              <a:t> 2.657.053 empresas</a:t>
            </a:r>
            <a:r>
              <a:rPr lang="pt-BR" sz="1200" b="0" i="0" dirty="0">
                <a:solidFill>
                  <a:srgbClr val="555555"/>
                </a:solidFill>
                <a:effectLst/>
                <a:latin typeface="rawline" panose="00000500000000000000" pitchFamily="2" charset="0"/>
              </a:rPr>
              <a:t> com grau </a:t>
            </a:r>
            <a:r>
              <a:rPr lang="pt-BR" sz="1200" b="1" i="0" dirty="0">
                <a:solidFill>
                  <a:srgbClr val="555555"/>
                </a:solidFill>
                <a:effectLst/>
                <a:latin typeface="rawline" panose="00000500000000000000" pitchFamily="2" charset="0"/>
              </a:rPr>
              <a:t>“D”</a:t>
            </a:r>
            <a:r>
              <a:rPr lang="pt-BR" sz="1200" b="0" i="0" dirty="0">
                <a:solidFill>
                  <a:srgbClr val="555555"/>
                </a:solidFill>
                <a:effectLst/>
                <a:latin typeface="rawline" panose="00000500000000000000" pitchFamily="2" charset="0"/>
              </a:rPr>
              <a:t> (conformidade inferior a 70%)</a:t>
            </a:r>
          </a:p>
          <a:p>
            <a:endParaRPr lang="pt-BR"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10</a:t>
            </a:fld>
            <a:endParaRPr lang="pt-BR"/>
          </a:p>
        </p:txBody>
      </p:sp>
    </p:spTree>
    <p:extLst>
      <p:ext uri="{BB962C8B-B14F-4D97-AF65-F5344CB8AC3E}">
        <p14:creationId xmlns:p14="http://schemas.microsoft.com/office/powerpoint/2010/main" val="3643368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562DC-5C84-1C76-81A7-3881EFD7C6E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D4822C3-6CCC-FC63-A70C-B1A54A06DC0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F569B0B-5B24-7FB6-B179-DBCE02BF5394}"/>
              </a:ext>
            </a:extLst>
          </p:cNvPr>
          <p:cNvSpPr>
            <a:spLocks noGrp="1"/>
          </p:cNvSpPr>
          <p:nvPr>
            <p:ph type="body" idx="1"/>
          </p:nvPr>
        </p:nvSpPr>
        <p:spPr/>
        <p:txBody>
          <a:bodyPr/>
          <a:lstStyle/>
          <a:p>
            <a:r>
              <a:rPr lang="pt-BR" dirty="0"/>
              <a:t>A Instrução Normativa da RFB terá vigência a partir de abril de 2026, em função da vigência da Lei Complementar quanto ao Sintonia e o Selo (90 dias da publicação). Na regulamentação, será detalhado o usufruto dos benefícios, haverá a inclusão de novos indicadores para aprimorar a classificação e ainda serão classificados as empresas optantes pelo Simples Nacional nessa fase. Nesse momento ainda não serão classificados o MEI, Pessoa Física, Órgãos do Poder Público. Atualmente são </a:t>
            </a:r>
            <a:r>
              <a:rPr lang="pt-BR" b="1" dirty="0"/>
              <a:t>5 milhões </a:t>
            </a:r>
            <a:r>
              <a:rPr lang="pt-BR" dirty="0"/>
              <a:t>de empresas classificadas. Com a expansão,  cerca de </a:t>
            </a:r>
            <a:r>
              <a:rPr lang="pt-BR" b="1" dirty="0"/>
              <a:t>6 milhões </a:t>
            </a:r>
            <a:r>
              <a:rPr lang="pt-BR" dirty="0"/>
              <a:t>de empresas optantes pelo Simples Nacional que classificadas. No total, termos mais de </a:t>
            </a:r>
            <a:r>
              <a:rPr lang="pt-BR" b="1" dirty="0"/>
              <a:t>11 milhões </a:t>
            </a:r>
            <a:r>
              <a:rPr lang="pt-BR" dirty="0"/>
              <a:t>de empresas classificados pelo Sintonia.</a:t>
            </a:r>
            <a:br>
              <a:rPr lang="pt-BR" dirty="0"/>
            </a:br>
            <a:r>
              <a:rPr lang="pt-BR" dirty="0" err="1"/>
              <a:t>Obs</a:t>
            </a:r>
            <a:r>
              <a:rPr lang="pt-BR" dirty="0"/>
              <a:t>: MEI – previsto para o 2º semestre/2026</a:t>
            </a:r>
          </a:p>
          <a:p>
            <a:endParaRPr lang="pt-BR" dirty="0"/>
          </a:p>
        </p:txBody>
      </p:sp>
      <p:sp>
        <p:nvSpPr>
          <p:cNvPr id="4" name="Espaço Reservado para Número de Slide 3">
            <a:extLst>
              <a:ext uri="{FF2B5EF4-FFF2-40B4-BE49-F238E27FC236}">
                <a16:creationId xmlns:a16="http://schemas.microsoft.com/office/drawing/2014/main" id="{64E579C3-AB1D-A8C9-A5F4-AB9EA237E913}"/>
              </a:ext>
            </a:extLst>
          </p:cNvPr>
          <p:cNvSpPr>
            <a:spLocks noGrp="1"/>
          </p:cNvSpPr>
          <p:nvPr>
            <p:ph type="sldNum" sz="quarter" idx="5"/>
          </p:nvPr>
        </p:nvSpPr>
        <p:spPr/>
        <p:txBody>
          <a:bodyPr/>
          <a:lstStyle/>
          <a:p>
            <a:fld id="{32A09277-E91B-4AF3-8943-BE702BC81F7F}" type="slidenum">
              <a:rPr lang="pt-BR" smtClean="0"/>
              <a:t>11</a:t>
            </a:fld>
            <a:endParaRPr lang="pt-BR"/>
          </a:p>
        </p:txBody>
      </p:sp>
    </p:spTree>
    <p:extLst>
      <p:ext uri="{BB962C8B-B14F-4D97-AF65-F5344CB8AC3E}">
        <p14:creationId xmlns:p14="http://schemas.microsoft.com/office/powerpoint/2010/main" val="5178341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Estes benefícios, que já estavam previstos no piloto do Sintonia, antes eram internos à RFB. (Portaria RFB Nº 511 DE 19/02/2025). A LC 225/2026 elevou esses benefícios a direitos positivados dos contribuintes que apresentarem alto grau de conformidade. Os benefícios desse slide são proporcionais a classificação obtida no Programa Sintonia.</a:t>
            </a:r>
            <a:endParaRPr lang="pt-BR" b="1"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12</a:t>
            </a:fld>
            <a:endParaRPr lang="pt-BR"/>
          </a:p>
        </p:txBody>
      </p:sp>
    </p:spTree>
    <p:extLst>
      <p:ext uri="{BB962C8B-B14F-4D97-AF65-F5344CB8AC3E}">
        <p14:creationId xmlns:p14="http://schemas.microsoft.com/office/powerpoint/2010/main" val="1952538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Esses benefícios, com exceção do “Ingresso no Receita Consenso” que já estava previsto no piloto, são novidades trazidas pela LC 225-26. </a:t>
            </a:r>
            <a:r>
              <a:rPr lang="pt-BR" sz="1200" kern="1200" dirty="0">
                <a:solidFill>
                  <a:schemeClr val="tx1"/>
                </a:solidFill>
                <a:effectLst/>
                <a:latin typeface="+mn-lt"/>
                <a:ea typeface="+mn-ea"/>
                <a:cs typeface="+mn-cs"/>
              </a:rPr>
              <a:t>Para o maior grau de conformidade (A+), além de receber o Selo Sintonia, os contribuintes farão jus a um bônus de adimplência fiscal, que corresponde à redução da Contribuição Social sobre o Lucro Líquido (CSLL) devida, além de não sofrer registro de arrolamento de bens e direitos em órgão de registro, exceto em caso de preparação para proposição de medida cautelar fiscal.</a:t>
            </a:r>
          </a:p>
          <a:p>
            <a:r>
              <a:rPr lang="pt-BR" sz="1200" kern="1200" dirty="0">
                <a:solidFill>
                  <a:schemeClr val="tx1"/>
                </a:solidFill>
                <a:effectLst/>
                <a:latin typeface="+mn-lt"/>
                <a:ea typeface="+mn-ea"/>
                <a:cs typeface="+mn-cs"/>
              </a:rPr>
              <a:t>Adicionalmente, considerando que os contribuintes que mantêm um elevado grau de conformidade tributária ajudam na sustentação de todas as políticas públicas, eles terão, por meio do Selo Sintonia, a preferência de contratação, como critério de desempate nos processos licitatórios, além da priorização de demandas ou pedidos feitos perante a administração tributária federal. Ainda poderão conhecer, previamente, inconsistências apontadas pela Secretaria Especial da Receita Federal do Brasil e, ainda, receber orientações para promover a autorregularização, em até 60 dias, sem incidência de multa de mora. Ou seja, o contribuinte tem 60 dias para fazer a denuncia espontânea. (art. 42, §1º da LC)</a:t>
            </a:r>
          </a:p>
          <a:p>
            <a:r>
              <a:rPr lang="pt-BR" sz="1200" kern="1200" dirty="0">
                <a:solidFill>
                  <a:schemeClr val="tx1"/>
                </a:solidFill>
                <a:effectLst/>
                <a:latin typeface="+mn-lt"/>
                <a:ea typeface="+mn-ea"/>
                <a:cs typeface="+mn-cs"/>
              </a:rPr>
              <a:t>Ademais, poderão receber informação prévia e cooperativa para fins de renovação da Certidão de Regularidade Fiscal.</a:t>
            </a:r>
          </a:p>
          <a:p>
            <a:r>
              <a:rPr lang="pt-BR" sz="1200" kern="1200" dirty="0">
                <a:solidFill>
                  <a:schemeClr val="tx1"/>
                </a:solidFill>
                <a:effectLst/>
                <a:latin typeface="+mn-lt"/>
                <a:ea typeface="+mn-ea"/>
                <a:cs typeface="+mn-cs"/>
              </a:rPr>
              <a:t>Registre-se que os contribuintes habilitados e admitidos no Confia terão preferência em relação aos contribuintes habilitados no Sintonia para as prioridades descritas nesta proposta.</a:t>
            </a:r>
          </a:p>
          <a:p>
            <a:endParaRPr lang="pt-BR"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13</a:t>
            </a:fld>
            <a:endParaRPr lang="pt-BR"/>
          </a:p>
        </p:txBody>
      </p:sp>
    </p:spTree>
    <p:extLst>
      <p:ext uri="{BB962C8B-B14F-4D97-AF65-F5344CB8AC3E}">
        <p14:creationId xmlns:p14="http://schemas.microsoft.com/office/powerpoint/2010/main" val="2738067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Considerando as 4 dimensões (</a:t>
            </a:r>
            <a:r>
              <a:rPr lang="pt-BR" sz="1200" kern="1200" dirty="0">
                <a:solidFill>
                  <a:schemeClr val="tx1"/>
                </a:solidFill>
                <a:effectLst/>
                <a:latin typeface="+mn-lt"/>
                <a:ea typeface="+mn-ea"/>
                <a:cs typeface="+mn-cs"/>
              </a:rPr>
              <a:t>Cadastro, Pagamentos, Declarações &amp; Escriturações, e Consistência), foram utilizados 26 indicadores.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A apuração é mensal, considerando o ano corrente e os últimos 3 anos completos, com peso maior para o ano corrente (peso 4) e menor peso decrescente para os anos anteriores. Isso permite avaliar não só o comportamento histórico do contribuinte, mas também valorizar o comportamento recente do mesmo.</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Ao longo deste ano, vamos atualizando a IN com indicadores aduaneiros e também vamos ter que considerar para 2027, a situação da Reforma do consumo. </a:t>
            </a:r>
          </a:p>
          <a:p>
            <a:r>
              <a:rPr lang="pt-BR" dirty="0" err="1"/>
              <a:t>Obs</a:t>
            </a:r>
            <a:r>
              <a:rPr lang="pt-BR" dirty="0"/>
              <a:t>: indicador de Estabilidade de retificações: </a:t>
            </a:r>
            <a:r>
              <a:rPr lang="pt-BR" b="1" dirty="0"/>
              <a:t>A tolerância foi retificada de 5% para 20% do valor declarado a pedido do GETAP (para quem não é do Simples Nacional). </a:t>
            </a:r>
          </a:p>
          <a:p>
            <a:endParaRPr lang="pt-BR"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14</a:t>
            </a:fld>
            <a:endParaRPr lang="pt-BR"/>
          </a:p>
        </p:txBody>
      </p:sp>
    </p:spTree>
    <p:extLst>
      <p:ext uri="{BB962C8B-B14F-4D97-AF65-F5344CB8AC3E}">
        <p14:creationId xmlns:p14="http://schemas.microsoft.com/office/powerpoint/2010/main" val="644316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p39:notes"/>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Confia é um programa institucional, estruturado e oficialmente lançado pela Receita Federal.</a:t>
            </a:r>
          </a:p>
          <a:p>
            <a:pPr marL="0" lvl="0" indent="0" algn="l" rtl="0">
              <a:spcBef>
                <a:spcPts val="0"/>
              </a:spcBef>
              <a:spcAft>
                <a:spcPts val="0"/>
              </a:spcAft>
              <a:buNone/>
            </a:pPr>
            <a:endParaRPr dirty="0"/>
          </a:p>
        </p:txBody>
      </p:sp>
      <p:sp>
        <p:nvSpPr>
          <p:cNvPr id="825" name="Google Shape;825;p3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107FE-4C95-62C7-C253-74AA55808AF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F23C5A8-D745-1C47-5A91-FF0359F6EF7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AF9B96D-E1DB-CDD8-0D6D-CF2BDB31829A}"/>
              </a:ext>
            </a:extLst>
          </p:cNvPr>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pt-BR" dirty="0"/>
              <a:t>O Programa OEA colabora diretamente com o atingimento dos objetivos estratégicos da instituição</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pt-BR" dirty="0"/>
              <a:t>Voluntariedade</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pt-BR" dirty="0"/>
              <a:t>Abordagem cooperativa / orientadora</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pt-BR" dirty="0"/>
              <a:t>Parceria</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endParaRPr lang="pt-BR" dirty="0"/>
          </a:p>
        </p:txBody>
      </p:sp>
      <p:sp>
        <p:nvSpPr>
          <p:cNvPr id="4" name="Espaço Reservado para Número de Slide 3">
            <a:extLst>
              <a:ext uri="{FF2B5EF4-FFF2-40B4-BE49-F238E27FC236}">
                <a16:creationId xmlns:a16="http://schemas.microsoft.com/office/drawing/2014/main" id="{55690048-5B60-5BD3-E64A-901404F1D78F}"/>
              </a:ext>
            </a:extLst>
          </p:cNvPr>
          <p:cNvSpPr>
            <a:spLocks noGrp="1"/>
          </p:cNvSpPr>
          <p:nvPr>
            <p:ph type="sldNum" sz="quarter" idx="5"/>
          </p:nvPr>
        </p:nvSpPr>
        <p:spPr/>
        <p:txBody>
          <a:bodyPr/>
          <a:lstStyle/>
          <a:p>
            <a:pPr>
              <a:defRPr/>
            </a:pPr>
            <a:fld id="{9AF4D671-333F-411D-AE6A-17A798CF8BAE}" type="slidenum">
              <a:rPr lang="pt-BR" smtClean="0"/>
              <a:pPr>
                <a:defRPr/>
              </a:pPr>
              <a:t>17</a:t>
            </a:fld>
            <a:endParaRPr lang="pt-BR"/>
          </a:p>
        </p:txBody>
      </p:sp>
    </p:spTree>
    <p:extLst>
      <p:ext uri="{BB962C8B-B14F-4D97-AF65-F5344CB8AC3E}">
        <p14:creationId xmlns:p14="http://schemas.microsoft.com/office/powerpoint/2010/main" val="2517950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fontAlgn="t"/>
            <a:r>
              <a:rPr lang="pt-BR" sz="1200" b="1" i="0" kern="1200" dirty="0">
                <a:solidFill>
                  <a:schemeClr val="tx1"/>
                </a:solidFill>
                <a:effectLst/>
                <a:latin typeface="+mn-lt"/>
                <a:ea typeface="+mn-ea"/>
                <a:cs typeface="+mn-cs"/>
              </a:rPr>
              <a:t>SLIDE 2 — </a:t>
            </a:r>
            <a:r>
              <a:rPr lang="pt-BR" sz="1200" b="1" i="1" kern="1200" dirty="0">
                <a:solidFill>
                  <a:schemeClr val="tx1"/>
                </a:solidFill>
                <a:effectLst/>
                <a:latin typeface="+mn-lt"/>
                <a:ea typeface="+mn-ea"/>
                <a:cs typeface="+mn-cs"/>
              </a:rPr>
              <a:t>Etapas de construção do Confia</a:t>
            </a:r>
            <a:endParaRPr lang="pt-BR" sz="1200" b="1" i="0" kern="1200" dirty="0">
              <a:solidFill>
                <a:schemeClr val="tx1"/>
              </a:solidFill>
              <a:effectLst/>
              <a:latin typeface="+mn-lt"/>
              <a:ea typeface="+mn-ea"/>
              <a:cs typeface="+mn-cs"/>
            </a:endParaRPr>
          </a:p>
          <a:p>
            <a:pPr fontAlgn="t"/>
            <a:r>
              <a:rPr lang="pt-BR" sz="1200" b="1" i="0" kern="1200" dirty="0">
                <a:solidFill>
                  <a:schemeClr val="tx1"/>
                </a:solidFill>
                <a:effectLst/>
                <a:latin typeface="+mn-lt"/>
                <a:ea typeface="+mn-ea"/>
                <a:cs typeface="+mn-cs"/>
              </a:rPr>
              <a:t>📝 Resumo</a:t>
            </a:r>
          </a:p>
          <a:p>
            <a:pPr fontAlgn="t"/>
            <a:r>
              <a:rPr lang="pt-BR" sz="1200" b="0" i="0" kern="1200" dirty="0">
                <a:solidFill>
                  <a:schemeClr val="tx1"/>
                </a:solidFill>
                <a:effectLst/>
                <a:latin typeface="+mn-lt"/>
                <a:ea typeface="+mn-ea"/>
                <a:cs typeface="+mn-cs"/>
              </a:rPr>
              <a:t>Mostra a linha do tempo desde 2020: alinhamento, desenho colaborativo, testes, piloto, lançamento oficial em 2025 e implementação permanente em 2026.</a:t>
            </a:r>
          </a:p>
          <a:p>
            <a:pPr fontAlgn="t"/>
            <a:r>
              <a:rPr lang="pt-BR" sz="1200" b="1" i="0" kern="1200" dirty="0">
                <a:solidFill>
                  <a:schemeClr val="tx1"/>
                </a:solidFill>
                <a:effectLst/>
                <a:latin typeface="+mn-lt"/>
                <a:ea typeface="+mn-ea"/>
                <a:cs typeface="+mn-cs"/>
              </a:rPr>
              <a:t>🎯 Objetivo</a:t>
            </a:r>
          </a:p>
          <a:p>
            <a:pPr fontAlgn="t"/>
            <a:r>
              <a:rPr lang="pt-BR" sz="1200" b="0" i="0" kern="1200" dirty="0">
                <a:solidFill>
                  <a:schemeClr val="tx1"/>
                </a:solidFill>
                <a:effectLst/>
                <a:latin typeface="+mn-lt"/>
                <a:ea typeface="+mn-ea"/>
                <a:cs typeface="+mn-cs"/>
              </a:rPr>
              <a:t>Demonstrar que o Confia é resultado de um processo robusto, cooperativo e amadurecido ao longo dos anos.</a:t>
            </a:r>
          </a:p>
          <a:p>
            <a:pPr fontAlgn="t"/>
            <a:r>
              <a:rPr lang="pt-BR" sz="1200" b="1" i="0" kern="1200" dirty="0">
                <a:solidFill>
                  <a:schemeClr val="tx1"/>
                </a:solidFill>
                <a:effectLst/>
                <a:latin typeface="+mn-lt"/>
                <a:ea typeface="+mn-ea"/>
                <a:cs typeface="+mn-cs"/>
              </a:rPr>
              <a:t>🎙️ Como explicar</a:t>
            </a:r>
          </a:p>
          <a:p>
            <a:pPr fontAlgn="t"/>
            <a:r>
              <a:rPr lang="pt-BR" sz="1200" b="0" i="0" kern="1200" dirty="0">
                <a:solidFill>
                  <a:schemeClr val="tx1"/>
                </a:solidFill>
                <a:effectLst/>
                <a:latin typeface="+mn-lt"/>
                <a:ea typeface="+mn-ea"/>
                <a:cs typeface="+mn-cs"/>
              </a:rPr>
              <a:t>“O Confia não nasceu de forma isolada. Ele foi construído de maneira colaborativa com empresas, associações e especialistas desde 2020. Houve fóruns, testes e pilotos, até culminar no lançamento oficial em dezembro de 2025.”</a:t>
            </a:r>
          </a:p>
          <a:p>
            <a:pPr fontAlgn="t"/>
            <a:r>
              <a:rPr lang="pt-BR" sz="1200" b="1" i="0" kern="1200" dirty="0">
                <a:solidFill>
                  <a:schemeClr val="tx1"/>
                </a:solidFill>
                <a:effectLst/>
                <a:latin typeface="+mn-lt"/>
                <a:ea typeface="+mn-ea"/>
                <a:cs typeface="+mn-cs"/>
              </a:rPr>
              <a:t>💡 Mensagem-chave</a:t>
            </a:r>
          </a:p>
          <a:p>
            <a:pPr fontAlgn="t"/>
            <a:r>
              <a:rPr lang="pt-BR" sz="1200" b="0" i="0" kern="1200" dirty="0">
                <a:solidFill>
                  <a:schemeClr val="tx1"/>
                </a:solidFill>
                <a:effectLst/>
                <a:latin typeface="+mn-lt"/>
                <a:ea typeface="+mn-ea"/>
                <a:cs typeface="+mn-cs"/>
              </a:rPr>
              <a:t>O Confia é fruto de 5 anos de construção conjunta entre administração tributária e grandes contribuintes.</a:t>
            </a:r>
          </a:p>
          <a:p>
            <a:pPr marL="535940" lvl="1" indent="0" defTabSz="535838" fontAlgn="auto">
              <a:lnSpc>
                <a:spcPct val="107000"/>
              </a:lnSpc>
              <a:spcAft>
                <a:spcPts val="800"/>
              </a:spcAft>
              <a:buFont typeface="Wingdings"/>
              <a:buNone/>
            </a:pPr>
            <a:endParaRPr lang="pt-BR" sz="1200" dirty="0">
              <a:solidFill>
                <a:srgbClr val="002060"/>
              </a:solidFill>
              <a:effectLst/>
              <a:latin typeface="Calibri" panose="020F0502020204030204" pitchFamily="34" charset="0"/>
              <a:ea typeface="Calibri" panose="020F0502020204030204" pitchFamily="34" charset="0"/>
              <a:cs typeface="Calibri" panose="020F0502020204030204"/>
            </a:endParaRPr>
          </a:p>
        </p:txBody>
      </p:sp>
      <p:sp>
        <p:nvSpPr>
          <p:cNvPr id="4" name="Espaço Reservado para Número de Slide 3"/>
          <p:cNvSpPr>
            <a:spLocks noGrp="1"/>
          </p:cNvSpPr>
          <p:nvPr>
            <p:ph type="sldNum" sz="quarter" idx="5"/>
          </p:nvPr>
        </p:nvSpPr>
        <p:spPr/>
        <p:txBody>
          <a:bodyPr/>
          <a:lstStyle/>
          <a:p>
            <a:fld id="{3CA80EDD-ED96-466F-ABC0-94EBAE23D3CB}" type="slidenum">
              <a:rPr lang="en-GB" smtClean="0"/>
              <a:t>19</a:t>
            </a:fld>
            <a:endParaRPr lang="en-GB"/>
          </a:p>
        </p:txBody>
      </p:sp>
    </p:spTree>
    <p:extLst>
      <p:ext uri="{BB962C8B-B14F-4D97-AF65-F5344CB8AC3E}">
        <p14:creationId xmlns:p14="http://schemas.microsoft.com/office/powerpoint/2010/main" val="3378961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CA80EDD-ED96-466F-ABC0-94EBAE23D3CB}" type="slidenum">
              <a:rPr lang="pt-BR" smtClean="0"/>
              <a:t>20</a:t>
            </a:fld>
            <a:endParaRPr lang="pt-BR"/>
          </a:p>
        </p:txBody>
      </p:sp>
    </p:spTree>
    <p:extLst>
      <p:ext uri="{BB962C8B-B14F-4D97-AF65-F5344CB8AC3E}">
        <p14:creationId xmlns:p14="http://schemas.microsoft.com/office/powerpoint/2010/main" val="1899657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Todas informações disponíveis no sitio web da RFB/Confia na internet:</a:t>
            </a: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https://www.gov.br/receitafederal/pt-br/acesso-a-informacao/acoes-e-programas/confia</a:t>
            </a:r>
          </a:p>
          <a:p>
            <a:r>
              <a:rPr lang="pt-BR" dirty="0"/>
              <a:t>A Portaria RFB nº 621, abriu 40 vagas para o Confia, priorizando quem já é participante do Piloto, os participantes do Teste de Procedimentos, os participantes do Fórum de Diálogo, e por ordem decrescente de Receita Bruta.</a:t>
            </a:r>
          </a:p>
          <a:p>
            <a:endParaRPr lang="pt-BR" dirty="0"/>
          </a:p>
        </p:txBody>
      </p:sp>
      <p:sp>
        <p:nvSpPr>
          <p:cNvPr id="4" name="Espaço Reservado para Número de Slide 3"/>
          <p:cNvSpPr>
            <a:spLocks noGrp="1"/>
          </p:cNvSpPr>
          <p:nvPr>
            <p:ph type="sldNum" sz="quarter" idx="5"/>
          </p:nvPr>
        </p:nvSpPr>
        <p:spPr/>
        <p:txBody>
          <a:bodyPr/>
          <a:lstStyle/>
          <a:p>
            <a:fld id="{715A83CE-F05D-4FAB-A524-327BFF57AD3C}" type="slidenum">
              <a:rPr lang="en-GB" smtClean="0"/>
              <a:t>21</a:t>
            </a:fld>
            <a:endParaRPr lang="en-GB"/>
          </a:p>
        </p:txBody>
      </p:sp>
    </p:spTree>
    <p:extLst>
      <p:ext uri="{BB962C8B-B14F-4D97-AF65-F5344CB8AC3E}">
        <p14:creationId xmlns:p14="http://schemas.microsoft.com/office/powerpoint/2010/main" val="3430700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2AF91-C0EE-E121-BDDE-10999E6B3FB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8137D3-9570-6FBE-0C05-C44762DFCC2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09ABB47-9C99-1D3C-00A5-1BEFB3E67707}"/>
              </a:ext>
            </a:extLst>
          </p:cNvPr>
          <p:cNvSpPr>
            <a:spLocks noGrp="1"/>
          </p:cNvSpPr>
          <p:nvPr>
            <p:ph type="body" idx="1"/>
          </p:nvPr>
        </p:nvSpPr>
        <p:spPr/>
        <p:txBody>
          <a:bodyPr/>
          <a:lstStyle/>
          <a:p>
            <a:r>
              <a:rPr lang="pt-BR" dirty="0"/>
              <a:t>Após a construção e assinatura do Plano de Trabalho, o contribuinte validado terá sua certificação formalizada por ADE da RFB. </a:t>
            </a:r>
          </a:p>
          <a:p>
            <a:endParaRPr lang="pt-BR" dirty="0"/>
          </a:p>
          <a:p>
            <a:r>
              <a:rPr lang="pt-BR" dirty="0"/>
              <a:t>A partir desse momento fará jus ao SELO CONFIA e se inicia a execução do Plano de Trabalho com o contribuinte. </a:t>
            </a:r>
          </a:p>
          <a:p>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b="1" dirty="0">
                <a:solidFill>
                  <a:srgbClr val="00B0F0"/>
                </a:solidFill>
                <a:cs typeface="Calibri"/>
              </a:rPr>
              <a:t>TRATAMENTO DAS QUESTÕES TRIBUTÁRIAS E ADUANEIRAS</a:t>
            </a:r>
            <a:endParaRPr lang="pt-BR" sz="1200" b="1" dirty="0">
              <a:solidFill>
                <a:srgbClr val="00B0F0"/>
              </a:solidFill>
            </a:endParaRPr>
          </a:p>
          <a:p>
            <a:r>
              <a:rPr lang="pt-BR" sz="2000" b="1" dirty="0">
                <a:solidFill>
                  <a:srgbClr val="002060"/>
                </a:solidFill>
              </a:rPr>
              <a:t>Diálogo para:</a:t>
            </a:r>
          </a:p>
          <a:p>
            <a:pPr marL="285750" indent="-285750">
              <a:buFont typeface="Arial" panose="020B0604020202020204" pitchFamily="34" charset="0"/>
              <a:buChar char="•"/>
            </a:pPr>
            <a:r>
              <a:rPr lang="pt-BR" sz="2000" dirty="0">
                <a:solidFill>
                  <a:srgbClr val="002060"/>
                </a:solidFill>
              </a:rPr>
              <a:t>Obter entendimento comum</a:t>
            </a:r>
          </a:p>
          <a:p>
            <a:pPr marL="285750" indent="-285750">
              <a:buFont typeface="Arial" panose="020B0604020202020204" pitchFamily="34" charset="0"/>
              <a:buChar char="•"/>
            </a:pPr>
            <a:r>
              <a:rPr lang="pt-BR" sz="2000" dirty="0">
                <a:solidFill>
                  <a:srgbClr val="002060"/>
                </a:solidFill>
              </a:rPr>
              <a:t>Identificar tratamento adequado:</a:t>
            </a:r>
          </a:p>
          <a:p>
            <a:pPr marL="800100" lvl="1" indent="-342900">
              <a:buFont typeface="Wingdings" panose="05000000000000000000" pitchFamily="2" charset="2"/>
              <a:buChar char="ü"/>
            </a:pPr>
            <a:r>
              <a:rPr lang="pt-BR" sz="2000" dirty="0">
                <a:solidFill>
                  <a:srgbClr val="002060"/>
                </a:solidFill>
              </a:rPr>
              <a:t>Resolução conjunta com áreas técnicas RFB (90 dias)</a:t>
            </a:r>
          </a:p>
          <a:p>
            <a:pPr marL="800100" lvl="1" indent="-342900">
              <a:buFont typeface="Wingdings" panose="05000000000000000000" pitchFamily="2" charset="2"/>
              <a:buChar char="ü"/>
            </a:pPr>
            <a:r>
              <a:rPr lang="pt-BR" sz="2000" dirty="0">
                <a:solidFill>
                  <a:srgbClr val="002060"/>
                </a:solidFill>
              </a:rPr>
              <a:t>Encaminhamento para o Receita de Consenso</a:t>
            </a:r>
          </a:p>
          <a:p>
            <a:pPr marL="800100" lvl="1" indent="-342900">
              <a:buFont typeface="Wingdings" panose="05000000000000000000" pitchFamily="2" charset="2"/>
              <a:buChar char="ü"/>
            </a:pPr>
            <a:r>
              <a:rPr lang="pt-BR" sz="2000" dirty="0">
                <a:solidFill>
                  <a:srgbClr val="002060"/>
                </a:solidFill>
              </a:rPr>
              <a:t>Formulação de Consulta</a:t>
            </a:r>
          </a:p>
          <a:p>
            <a:pPr marL="800100" lvl="1" indent="-342900">
              <a:buFont typeface="Wingdings" panose="05000000000000000000" pitchFamily="2" charset="2"/>
              <a:buChar char="ü"/>
            </a:pPr>
            <a:r>
              <a:rPr lang="pt-BR" sz="2000" dirty="0">
                <a:solidFill>
                  <a:srgbClr val="002060"/>
                </a:solidFill>
              </a:rPr>
              <a:t>Alteração em processos, sistemas ou atos da RFB</a:t>
            </a:r>
          </a:p>
          <a:p>
            <a:r>
              <a:rPr lang="pt-BR" sz="2000" dirty="0">
                <a:solidFill>
                  <a:srgbClr val="002060"/>
                </a:solidFill>
              </a:rPr>
              <a:t>		</a:t>
            </a:r>
          </a:p>
          <a:p>
            <a:r>
              <a:rPr lang="pt-BR" sz="2000" dirty="0">
                <a:solidFill>
                  <a:srgbClr val="002060"/>
                </a:solidFill>
              </a:rPr>
              <a:t>		Reuniões virtuais ou presenciais</a:t>
            </a:r>
          </a:p>
          <a:p>
            <a:pPr marL="285750" indent="-285750">
              <a:buFont typeface="Arial" panose="020B0604020202020204" pitchFamily="34" charset="0"/>
              <a:buChar char="•"/>
            </a:pPr>
            <a:endParaRPr lang="pt-BR" sz="2000" dirty="0">
              <a:solidFill>
                <a:srgbClr val="002060"/>
              </a:solidFill>
            </a:endParaRPr>
          </a:p>
          <a:p>
            <a:r>
              <a:rPr lang="pt-BR" sz="2000" b="1" dirty="0">
                <a:solidFill>
                  <a:srgbClr val="002060"/>
                </a:solidFill>
              </a:rPr>
              <a:t>Relatório Conclusivo:</a:t>
            </a:r>
          </a:p>
          <a:p>
            <a:pPr marL="285750" indent="-285750">
              <a:buFont typeface="Arial" panose="020B0604020202020204" pitchFamily="34" charset="0"/>
              <a:buChar char="•"/>
            </a:pPr>
            <a:r>
              <a:rPr lang="pt-BR" sz="2000" dirty="0">
                <a:solidFill>
                  <a:srgbClr val="002060"/>
                </a:solidFill>
              </a:rPr>
              <a:t>Ciência e possibilidade de manifestação do contribuinte</a:t>
            </a:r>
          </a:p>
          <a:p>
            <a:endParaRPr lang="pt-BR"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00B0F0"/>
                </a:solidFill>
                <a:cs typeface="Calibri"/>
              </a:rPr>
              <a:t>DESFECHOS POSSÍVEIS DO TRATAMENTO DAS QUESTÕES</a:t>
            </a:r>
            <a:endParaRPr lang="pt-BR" sz="1200" b="1" dirty="0">
              <a:solidFill>
                <a:srgbClr val="00B0F0"/>
              </a:solidFill>
            </a:endParaRPr>
          </a:p>
          <a:p>
            <a:r>
              <a:rPr lang="pt-BR" sz="1400" b="1" dirty="0">
                <a:solidFill>
                  <a:srgbClr val="002060"/>
                </a:solidFill>
              </a:rPr>
              <a:t>Concordância da RFB com o entendimento do contribuinte:</a:t>
            </a:r>
          </a:p>
          <a:p>
            <a:pPr marL="285750" indent="-285750">
              <a:buFont typeface="Arial" panose="020B0604020202020204" pitchFamily="34" charset="0"/>
              <a:buChar char="•"/>
            </a:pPr>
            <a:r>
              <a:rPr lang="pt-BR" sz="1400" dirty="0">
                <a:solidFill>
                  <a:srgbClr val="002060"/>
                </a:solidFill>
              </a:rPr>
              <a:t>Relatório conclusivo</a:t>
            </a:r>
          </a:p>
          <a:p>
            <a:pPr marL="285750" indent="-285750">
              <a:buFont typeface="Arial" panose="020B0604020202020204" pitchFamily="34" charset="0"/>
              <a:buChar char="•"/>
            </a:pPr>
            <a:r>
              <a:rPr lang="pt-BR" sz="1400" dirty="0">
                <a:solidFill>
                  <a:srgbClr val="002060"/>
                </a:solidFill>
              </a:rPr>
              <a:t>Possível Ato Institucional RFB (solução de consulta, ADI, ADE, alteração normativos...)</a:t>
            </a:r>
          </a:p>
          <a:p>
            <a:pPr marL="285750" indent="-285750">
              <a:buFont typeface="Arial" panose="020B0604020202020204" pitchFamily="34" charset="0"/>
              <a:buChar char="•"/>
            </a:pPr>
            <a:r>
              <a:rPr lang="pt-BR" sz="1400" dirty="0">
                <a:solidFill>
                  <a:srgbClr val="002060"/>
                </a:solidFill>
              </a:rPr>
              <a:t>Melhoria governança e processos trabalho RFB</a:t>
            </a:r>
            <a:endParaRPr lang="pt-BR" sz="1400" b="1" dirty="0">
              <a:solidFill>
                <a:srgbClr val="002060"/>
              </a:solidFill>
            </a:endParaRPr>
          </a:p>
          <a:p>
            <a:endParaRPr lang="pt-BR" sz="1400" b="1" dirty="0">
              <a:solidFill>
                <a:srgbClr val="002060"/>
              </a:solidFill>
            </a:endParaRPr>
          </a:p>
          <a:p>
            <a:r>
              <a:rPr lang="pt-BR" sz="1400" b="1" dirty="0">
                <a:solidFill>
                  <a:srgbClr val="002060"/>
                </a:solidFill>
              </a:rPr>
              <a:t>Concordância do contribuinte com entendimento da RFB </a:t>
            </a:r>
          </a:p>
          <a:p>
            <a:r>
              <a:rPr lang="pt-BR" sz="1400" b="1" dirty="0">
                <a:solidFill>
                  <a:srgbClr val="002060"/>
                </a:solidFill>
              </a:rPr>
              <a:t>- Plano de Regularização:</a:t>
            </a:r>
          </a:p>
          <a:p>
            <a:pPr marL="285750" indent="-285750">
              <a:buFont typeface="Arial" panose="020B0604020202020204" pitchFamily="34" charset="0"/>
              <a:buChar char="•"/>
            </a:pPr>
            <a:r>
              <a:rPr lang="pt-BR" sz="1400" dirty="0">
                <a:solidFill>
                  <a:srgbClr val="002060"/>
                </a:solidFill>
              </a:rPr>
              <a:t>Ações corretivas</a:t>
            </a:r>
          </a:p>
          <a:p>
            <a:pPr marL="742950" lvl="1" indent="-285750">
              <a:buFont typeface="Arial" panose="020B0604020202020204" pitchFamily="34" charset="0"/>
              <a:buChar char="•"/>
            </a:pPr>
            <a:r>
              <a:rPr lang="pt-BR" sz="1400" dirty="0">
                <a:solidFill>
                  <a:srgbClr val="002060"/>
                </a:solidFill>
              </a:rPr>
              <a:t>Regularização de obrigações acessórias</a:t>
            </a:r>
          </a:p>
          <a:p>
            <a:pPr marL="742950" lvl="1" indent="-285750">
              <a:buFont typeface="Arial" panose="020B0604020202020204" pitchFamily="34" charset="0"/>
              <a:buChar char="•"/>
            </a:pPr>
            <a:r>
              <a:rPr lang="pt-BR" sz="1400" dirty="0">
                <a:solidFill>
                  <a:srgbClr val="002060"/>
                </a:solidFill>
              </a:rPr>
              <a:t>Pagamento tributos: 30% + 60 parcelas mensais (juros Selic)</a:t>
            </a:r>
          </a:p>
          <a:p>
            <a:pPr marL="742950" lvl="1" indent="-285750">
              <a:buFont typeface="Arial" panose="020B0604020202020204" pitchFamily="34" charset="0"/>
              <a:buChar char="•"/>
            </a:pPr>
            <a:r>
              <a:rPr lang="pt-BR" sz="1400" dirty="0">
                <a:solidFill>
                  <a:srgbClr val="002060"/>
                </a:solidFill>
              </a:rPr>
              <a:t>Sem multa de mora</a:t>
            </a:r>
          </a:p>
          <a:p>
            <a:pPr marL="285750" indent="-285750">
              <a:buFont typeface="Arial" panose="020B0604020202020204" pitchFamily="34" charset="0"/>
              <a:buChar char="•"/>
            </a:pPr>
            <a:r>
              <a:rPr lang="pt-BR" sz="1400" dirty="0">
                <a:solidFill>
                  <a:srgbClr val="002060"/>
                </a:solidFill>
              </a:rPr>
              <a:t>Melhorias no SGCT e/ou governança</a:t>
            </a:r>
          </a:p>
          <a:p>
            <a:endParaRPr lang="pt-BR" dirty="0"/>
          </a:p>
          <a:p>
            <a:r>
              <a:rPr lang="pt-BR" b="1" dirty="0"/>
              <a:t>Divergência</a:t>
            </a:r>
          </a:p>
          <a:p>
            <a:r>
              <a:rPr lang="pt-BR" sz="1400" b="1" dirty="0">
                <a:solidFill>
                  <a:srgbClr val="002060"/>
                </a:solidFill>
              </a:rPr>
              <a:t>Lançamento:</a:t>
            </a:r>
          </a:p>
          <a:p>
            <a:pPr marL="171450" indent="-171450">
              <a:buFont typeface="Arial" panose="020B0604020202020204" pitchFamily="34" charset="0"/>
              <a:buChar char="•"/>
            </a:pPr>
            <a:r>
              <a:rPr lang="pt-BR" sz="1400" dirty="0">
                <a:solidFill>
                  <a:srgbClr val="002060"/>
                </a:solidFill>
              </a:rPr>
              <a:t>Sem majoração de multa, RFFP e responsabilidade CTN/135</a:t>
            </a:r>
          </a:p>
          <a:p>
            <a:pPr marL="171450" indent="-171450">
              <a:buFont typeface="Arial" panose="020B0604020202020204" pitchFamily="34" charset="0"/>
              <a:buChar char="•"/>
            </a:pPr>
            <a:r>
              <a:rPr lang="pt-BR" sz="1400" b="1" dirty="0">
                <a:solidFill>
                  <a:srgbClr val="002060"/>
                </a:solidFill>
              </a:rPr>
              <a:t>Revelação</a:t>
            </a:r>
            <a:r>
              <a:rPr lang="pt-BR" sz="1400" dirty="0">
                <a:solidFill>
                  <a:srgbClr val="002060"/>
                </a:solidFill>
              </a:rPr>
              <a:t>:</a:t>
            </a:r>
          </a:p>
          <a:p>
            <a:pPr marL="742950" lvl="1" indent="-285750">
              <a:buFont typeface="Wingdings" panose="05000000000000000000" pitchFamily="2" charset="2"/>
              <a:buChar char="ü"/>
            </a:pPr>
            <a:r>
              <a:rPr lang="pt-BR" sz="1400" dirty="0">
                <a:solidFill>
                  <a:srgbClr val="002060"/>
                </a:solidFill>
              </a:rPr>
              <a:t>Sem multa de ofício e de descumprimento de OA</a:t>
            </a:r>
          </a:p>
          <a:p>
            <a:pPr marL="742950" lvl="1" indent="-285750">
              <a:buFont typeface="Wingdings" panose="05000000000000000000" pitchFamily="2" charset="2"/>
              <a:buChar char="ü"/>
            </a:pPr>
            <a:r>
              <a:rPr lang="pt-BR" sz="1400" dirty="0">
                <a:solidFill>
                  <a:srgbClr val="002060"/>
                </a:solidFill>
              </a:rPr>
              <a:t>Multa de mora a partir de 30 dias decisão CARF</a:t>
            </a:r>
          </a:p>
          <a:p>
            <a:pPr marL="171450" indent="-171450">
              <a:buFont typeface="Arial" panose="020B0604020202020204" pitchFamily="34" charset="0"/>
              <a:buChar char="•"/>
            </a:pPr>
            <a:r>
              <a:rPr lang="pt-BR" sz="1400" b="1" dirty="0">
                <a:solidFill>
                  <a:srgbClr val="002060"/>
                </a:solidFill>
              </a:rPr>
              <a:t>Monitoramento:</a:t>
            </a:r>
          </a:p>
          <a:p>
            <a:pPr marL="628650" lvl="1" indent="-171450">
              <a:buFont typeface="Arial" panose="020B0604020202020204" pitchFamily="34" charset="0"/>
              <a:buChar char="•"/>
            </a:pPr>
            <a:r>
              <a:rPr lang="pt-BR" sz="1400" dirty="0">
                <a:solidFill>
                  <a:srgbClr val="002060"/>
                </a:solidFill>
              </a:rPr>
              <a:t>Redução cumulativa de 20% da multa de ofício:</a:t>
            </a:r>
          </a:p>
          <a:p>
            <a:pPr marL="1200150" lvl="2" indent="-285750">
              <a:buFont typeface="Wingdings" panose="05000000000000000000" pitchFamily="2" charset="2"/>
              <a:buChar char="ü"/>
            </a:pPr>
            <a:r>
              <a:rPr lang="pt-BR" sz="1400" dirty="0">
                <a:solidFill>
                  <a:srgbClr val="002060"/>
                </a:solidFill>
              </a:rPr>
              <a:t>1ª autuação</a:t>
            </a:r>
          </a:p>
          <a:p>
            <a:pPr marL="1200150" lvl="2" indent="-285750">
              <a:buFont typeface="Wingdings" panose="05000000000000000000" pitchFamily="2" charset="2"/>
              <a:buChar char="ü"/>
            </a:pPr>
            <a:r>
              <a:rPr lang="pt-BR" sz="1400" dirty="0">
                <a:solidFill>
                  <a:srgbClr val="002060"/>
                </a:solidFill>
              </a:rPr>
              <a:t>Jurisprudência tribunal superior</a:t>
            </a:r>
          </a:p>
          <a:p>
            <a:pPr marL="1200150" lvl="2" indent="-285750">
              <a:buFont typeface="Wingdings" panose="05000000000000000000" pitchFamily="2" charset="2"/>
              <a:buChar char="ü"/>
            </a:pPr>
            <a:r>
              <a:rPr lang="pt-BR" sz="1400" dirty="0">
                <a:solidFill>
                  <a:srgbClr val="002060"/>
                </a:solidFill>
              </a:rPr>
              <a:t>Valor &lt; 10% do tributo devido</a:t>
            </a:r>
          </a:p>
          <a:p>
            <a:pPr marL="628650" lvl="1" indent="-171450">
              <a:buFont typeface="Arial" panose="020B0604020202020204" pitchFamily="34" charset="0"/>
              <a:buChar char="•"/>
            </a:pPr>
            <a:r>
              <a:rPr lang="pt-BR" sz="1400" dirty="0">
                <a:solidFill>
                  <a:srgbClr val="002060"/>
                </a:solidFill>
              </a:rPr>
              <a:t>Sem majorações e aumentos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00B0F0"/>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00B0F0"/>
                </a:solidFill>
                <a:cs typeface="Calibri"/>
              </a:rPr>
              <a:t>CONDIÇÕES PARA PERMANÊNCIA</a:t>
            </a:r>
          </a:p>
          <a:p>
            <a:pPr marL="342900" indent="-342900" algn="just">
              <a:spcAft>
                <a:spcPts val="750"/>
              </a:spcAft>
              <a:buFont typeface="Arial" panose="020B0604020202020204" pitchFamily="34" charset="0"/>
              <a:buChar char="•"/>
            </a:pPr>
            <a:r>
              <a:rPr lang="pt-BR" sz="2400" dirty="0">
                <a:solidFill>
                  <a:srgbClr val="002060"/>
                </a:solidFill>
                <a:ea typeface="Calibri"/>
                <a:cs typeface="Times New Roman"/>
              </a:rPr>
              <a:t>Verificadas anualmente:</a:t>
            </a:r>
          </a:p>
          <a:p>
            <a:pPr marL="800100" lvl="1" indent="-342900" algn="just">
              <a:spcAft>
                <a:spcPts val="750"/>
              </a:spcAft>
              <a:buFont typeface="Wingdings" panose="05000000000000000000" pitchFamily="2" charset="2"/>
              <a:buChar char="ü"/>
            </a:pPr>
            <a:r>
              <a:rPr lang="pt-BR" sz="2400" dirty="0">
                <a:solidFill>
                  <a:srgbClr val="002060"/>
                </a:solidFill>
                <a:ea typeface="Calibri"/>
                <a:cs typeface="Times New Roman"/>
              </a:rPr>
              <a:t>Atendimento aos critérios e requisitos</a:t>
            </a:r>
          </a:p>
          <a:p>
            <a:pPr marL="800100" lvl="1" indent="-342900" algn="just">
              <a:spcAft>
                <a:spcPts val="750"/>
              </a:spcAft>
              <a:buFont typeface="Wingdings" panose="05000000000000000000" pitchFamily="2" charset="2"/>
              <a:buChar char="ü"/>
            </a:pPr>
            <a:r>
              <a:rPr lang="pt-BR" sz="2400" dirty="0">
                <a:solidFill>
                  <a:srgbClr val="002060"/>
                </a:solidFill>
                <a:ea typeface="Calibri"/>
                <a:cs typeface="Times New Roman"/>
              </a:rPr>
              <a:t>Administração comprometida com a conformidade</a:t>
            </a:r>
          </a:p>
          <a:p>
            <a:pPr marL="800100" lvl="1" indent="-342900" algn="just">
              <a:spcAft>
                <a:spcPts val="750"/>
              </a:spcAft>
              <a:buFont typeface="Wingdings" panose="05000000000000000000" pitchFamily="2" charset="2"/>
              <a:buChar char="ü"/>
            </a:pPr>
            <a:r>
              <a:rPr lang="pt-BR" sz="2400" dirty="0">
                <a:solidFill>
                  <a:srgbClr val="002060"/>
                </a:solidFill>
                <a:ea typeface="Calibri"/>
                <a:cs typeface="Times New Roman"/>
              </a:rPr>
              <a:t>Capacitar e atualizar os colaboradores</a:t>
            </a:r>
          </a:p>
          <a:p>
            <a:pPr marL="800100" lvl="1" indent="-342900" algn="just">
              <a:spcAft>
                <a:spcPts val="750"/>
              </a:spcAft>
              <a:buFont typeface="Wingdings" panose="05000000000000000000" pitchFamily="2" charset="2"/>
              <a:buChar char="ü"/>
            </a:pPr>
            <a:r>
              <a:rPr lang="pt-BR" sz="2400" dirty="0">
                <a:solidFill>
                  <a:srgbClr val="002060"/>
                </a:solidFill>
                <a:ea typeface="Calibri"/>
                <a:cs typeface="Times New Roman"/>
              </a:rPr>
              <a:t>Refletir o sistema de governança em estrutura tecnológica adequada</a:t>
            </a:r>
          </a:p>
          <a:p>
            <a:pPr algn="just">
              <a:spcAft>
                <a:spcPts val="750"/>
              </a:spcAft>
            </a:pPr>
            <a:endParaRPr lang="pt-BR" sz="2400" dirty="0">
              <a:solidFill>
                <a:srgbClr val="002060"/>
              </a:solidFill>
              <a:ea typeface="Calibri"/>
              <a:cs typeface="Times New Roman"/>
            </a:endParaRPr>
          </a:p>
          <a:p>
            <a:pPr marL="342900" indent="-342900" algn="just">
              <a:spcAft>
                <a:spcPts val="750"/>
              </a:spcAft>
              <a:buFont typeface="Arial" panose="020B0604020202020204" pitchFamily="34" charset="0"/>
              <a:buChar char="•"/>
            </a:pPr>
            <a:r>
              <a:rPr lang="pt-BR" sz="2400" dirty="0">
                <a:solidFill>
                  <a:srgbClr val="002060"/>
                </a:solidFill>
                <a:ea typeface="Calibri"/>
                <a:cs typeface="Times New Roman"/>
              </a:rPr>
              <a:t>Descumprimento: 1 a 2 anos para regularizar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1" dirty="0">
              <a:solidFill>
                <a:srgbClr val="00B0F0"/>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dirty="0">
                <a:solidFill>
                  <a:srgbClr val="00B0F0"/>
                </a:solidFill>
                <a:cs typeface="Calibri"/>
              </a:rPr>
              <a:t>EXCLUSÃO DO PROGRAMA CONFIA</a:t>
            </a:r>
          </a:p>
          <a:p>
            <a:r>
              <a:rPr lang="pt-BR" sz="2000" b="1" dirty="0">
                <a:solidFill>
                  <a:srgbClr val="002060"/>
                </a:solidFill>
              </a:rPr>
              <a:t>A pedido ou de ofício:</a:t>
            </a:r>
          </a:p>
          <a:p>
            <a:pPr marL="285750" indent="-285750">
              <a:buFont typeface="Arial" panose="020B0604020202020204" pitchFamily="34" charset="0"/>
              <a:buChar char="•"/>
            </a:pPr>
            <a:r>
              <a:rPr lang="pt-BR" sz="2000" dirty="0">
                <a:solidFill>
                  <a:srgbClr val="002060"/>
                </a:solidFill>
              </a:rPr>
              <a:t>Não observar princípios, inclusive:</a:t>
            </a:r>
          </a:p>
          <a:p>
            <a:pPr marL="742950" lvl="1" indent="-285750">
              <a:buFont typeface="Wingdings" panose="05000000000000000000" pitchFamily="2" charset="2"/>
              <a:buChar char="ü"/>
            </a:pPr>
            <a:r>
              <a:rPr lang="pt-BR" sz="2000" dirty="0">
                <a:solidFill>
                  <a:srgbClr val="002060"/>
                </a:solidFill>
              </a:rPr>
              <a:t>protelar adimplemento das obrigações tributárias;</a:t>
            </a:r>
          </a:p>
          <a:p>
            <a:pPr marL="742950" lvl="1" indent="-285750">
              <a:buFont typeface="Wingdings" panose="05000000000000000000" pitchFamily="2" charset="2"/>
              <a:buChar char="ü"/>
            </a:pPr>
            <a:r>
              <a:rPr lang="pt-BR" sz="2000" dirty="0">
                <a:solidFill>
                  <a:srgbClr val="002060"/>
                </a:solidFill>
              </a:rPr>
              <a:t>apresentar respostas evasivas ou incompletas</a:t>
            </a:r>
          </a:p>
          <a:p>
            <a:pPr marL="742950" lvl="1" indent="-285750">
              <a:buFont typeface="Wingdings" panose="05000000000000000000" pitchFamily="2" charset="2"/>
              <a:buChar char="ü"/>
            </a:pPr>
            <a:r>
              <a:rPr lang="pt-BR" sz="2000" dirty="0">
                <a:solidFill>
                  <a:srgbClr val="002060"/>
                </a:solidFill>
              </a:rPr>
              <a:t>não apresentar documentos ou entregá-los parcialmente</a:t>
            </a:r>
          </a:p>
          <a:p>
            <a:pPr marL="285750" indent="-285750">
              <a:buFont typeface="Arial" panose="020B0604020202020204" pitchFamily="34" charset="0"/>
              <a:buChar char="•"/>
            </a:pPr>
            <a:r>
              <a:rPr lang="pt-BR" sz="2000" dirty="0">
                <a:solidFill>
                  <a:srgbClr val="002060"/>
                </a:solidFill>
              </a:rPr>
              <a:t>Deixar de atender a critério ou requisito e não regularizar</a:t>
            </a:r>
          </a:p>
          <a:p>
            <a:pPr marL="285750" indent="-285750">
              <a:buFont typeface="Arial" panose="020B0604020202020204" pitchFamily="34" charset="0"/>
              <a:buChar char="•"/>
            </a:pPr>
            <a:r>
              <a:rPr lang="pt-BR" sz="2000" dirty="0">
                <a:solidFill>
                  <a:srgbClr val="002060"/>
                </a:solidFill>
              </a:rPr>
              <a:t>Não pactuar, não renovar periodicamente ou não cumprir o Plano de Trabalho</a:t>
            </a:r>
            <a:endParaRPr lang="pt-BR" sz="2000" dirty="0">
              <a:solidFill>
                <a:srgbClr val="002060"/>
              </a:solidFill>
              <a:ea typeface="Calibri"/>
              <a:cs typeface="Calibri"/>
            </a:endParaRPr>
          </a:p>
          <a:p>
            <a:pPr marL="285750" indent="-285750">
              <a:buFont typeface="Arial" panose="020B0604020202020204" pitchFamily="34" charset="0"/>
              <a:buChar char="•"/>
            </a:pPr>
            <a:r>
              <a:rPr lang="pt-BR" sz="2000" dirty="0">
                <a:solidFill>
                  <a:srgbClr val="002060"/>
                </a:solidFill>
              </a:rPr>
              <a:t>Não corrigir eventuais inconformidades tributárias ou falhas de gestão e de governança tributária</a:t>
            </a:r>
          </a:p>
          <a:p>
            <a:pPr marL="285750" indent="-285750">
              <a:buFont typeface="Arial" panose="020B0604020202020204" pitchFamily="34" charset="0"/>
              <a:buChar char="•"/>
            </a:pPr>
            <a:r>
              <a:rPr lang="pt-BR" sz="2000" dirty="0">
                <a:solidFill>
                  <a:srgbClr val="002060"/>
                </a:solidFill>
              </a:rPr>
              <a:t>Praticar simulação, sonegação, fraude ou conluio (exclusão imediata)</a:t>
            </a:r>
          </a:p>
          <a:p>
            <a:pPr marL="285750" indent="-285750">
              <a:buFont typeface="Arial" panose="020B0604020202020204" pitchFamily="34" charset="0"/>
              <a:buChar char="•"/>
            </a:pPr>
            <a:endParaRPr lang="pt-BR" sz="2000" dirty="0">
              <a:solidFill>
                <a:srgbClr val="002060"/>
              </a:solidFill>
            </a:endParaRPr>
          </a:p>
          <a:p>
            <a:pPr marL="171450" indent="-171450">
              <a:buFont typeface="Wingdings" panose="05000000000000000000" pitchFamily="2" charset="2"/>
              <a:buChar char="Ø"/>
            </a:pPr>
            <a:r>
              <a:rPr lang="pt-BR" sz="2000" b="1" dirty="0">
                <a:solidFill>
                  <a:srgbClr val="002060"/>
                </a:solidFill>
                <a:ea typeface="Calibri"/>
                <a:cs typeface="Times New Roman"/>
              </a:rPr>
              <a:t>Destaca-se que com a exclusão do contribuinte do Confia ele perde os benefícios do Programa.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b="1" dirty="0">
              <a:solidFill>
                <a:srgbClr val="00B0F0"/>
              </a:solidFill>
            </a:endParaRPr>
          </a:p>
          <a:p>
            <a:endParaRPr lang="pt-BR" dirty="0"/>
          </a:p>
        </p:txBody>
      </p:sp>
      <p:sp>
        <p:nvSpPr>
          <p:cNvPr id="4" name="Espaço Reservado para Número de Slide 3">
            <a:extLst>
              <a:ext uri="{FF2B5EF4-FFF2-40B4-BE49-F238E27FC236}">
                <a16:creationId xmlns:a16="http://schemas.microsoft.com/office/drawing/2014/main" id="{4DE7F825-9109-B09D-8577-EAC96A8512AE}"/>
              </a:ext>
            </a:extLst>
          </p:cNvPr>
          <p:cNvSpPr>
            <a:spLocks noGrp="1"/>
          </p:cNvSpPr>
          <p:nvPr>
            <p:ph type="sldNum" sz="quarter" idx="5"/>
          </p:nvPr>
        </p:nvSpPr>
        <p:spPr/>
        <p:txBody>
          <a:bodyPr/>
          <a:lstStyle/>
          <a:p>
            <a:fld id="{715A83CE-F05D-4FAB-A524-327BFF57AD3C}" type="slidenum">
              <a:rPr lang="en-GB" smtClean="0"/>
              <a:t>22</a:t>
            </a:fld>
            <a:endParaRPr lang="en-GB"/>
          </a:p>
        </p:txBody>
      </p:sp>
    </p:spTree>
    <p:extLst>
      <p:ext uri="{BB962C8B-B14F-4D97-AF65-F5344CB8AC3E}">
        <p14:creationId xmlns:p14="http://schemas.microsoft.com/office/powerpoint/2010/main" val="31888627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800100" lvl="1" indent="-342900" algn="just">
              <a:spcAft>
                <a:spcPts val="750"/>
              </a:spcAft>
              <a:buFont typeface="Wingdings" panose="05000000000000000000" pitchFamily="2" charset="2"/>
              <a:buChar char="ü"/>
            </a:pPr>
            <a:r>
              <a:rPr lang="pt-BR" sz="2000" dirty="0">
                <a:solidFill>
                  <a:srgbClr val="002060"/>
                </a:solidFill>
                <a:ea typeface="Calibri"/>
                <a:cs typeface="Times New Roman"/>
              </a:rPr>
              <a:t>Identificação do contribuinte e período</a:t>
            </a:r>
          </a:p>
          <a:p>
            <a:pPr marL="800100" lvl="1" indent="-342900" algn="just">
              <a:spcAft>
                <a:spcPts val="750"/>
              </a:spcAft>
              <a:buFont typeface="Wingdings" panose="05000000000000000000" pitchFamily="2" charset="2"/>
              <a:buChar char="ü"/>
            </a:pPr>
            <a:r>
              <a:rPr lang="pt-BR" sz="2000" dirty="0">
                <a:solidFill>
                  <a:srgbClr val="002060"/>
                </a:solidFill>
                <a:ea typeface="Calibri"/>
                <a:cs typeface="Times New Roman"/>
              </a:rPr>
              <a:t>Identificação dos Pontos Focais</a:t>
            </a:r>
          </a:p>
          <a:p>
            <a:pPr marL="800100" lvl="1" indent="-342900" algn="just">
              <a:spcAft>
                <a:spcPts val="750"/>
              </a:spcAft>
              <a:buFont typeface="Wingdings" panose="05000000000000000000" pitchFamily="2" charset="2"/>
              <a:buChar char="ü"/>
            </a:pPr>
            <a:r>
              <a:rPr lang="pt-BR" sz="2000" dirty="0">
                <a:solidFill>
                  <a:srgbClr val="002060"/>
                </a:solidFill>
                <a:ea typeface="Calibri"/>
                <a:cs typeface="Times New Roman"/>
              </a:rPr>
              <a:t>Questões tributárias e aduaneiras reveladas pelo contribuinte</a:t>
            </a:r>
          </a:p>
          <a:p>
            <a:pPr marL="800100" lvl="1" indent="-342900" algn="just">
              <a:spcAft>
                <a:spcPts val="750"/>
              </a:spcAft>
              <a:buFont typeface="Wingdings" panose="05000000000000000000" pitchFamily="2" charset="2"/>
              <a:buChar char="ü"/>
            </a:pPr>
            <a:r>
              <a:rPr lang="pt-BR" sz="2000" dirty="0">
                <a:solidFill>
                  <a:srgbClr val="002060"/>
                </a:solidFill>
                <a:ea typeface="Calibri"/>
                <a:cs typeface="Times New Roman"/>
              </a:rPr>
              <a:t>Questões operacionais que demandam tratamento específico</a:t>
            </a:r>
          </a:p>
          <a:p>
            <a:pPr marL="800100" lvl="1" indent="-342900" algn="just">
              <a:spcAft>
                <a:spcPts val="750"/>
              </a:spcAft>
              <a:buFont typeface="Wingdings" panose="05000000000000000000" pitchFamily="2" charset="2"/>
              <a:buChar char="ü"/>
            </a:pPr>
            <a:r>
              <a:rPr lang="pt-BR" sz="2000" dirty="0">
                <a:solidFill>
                  <a:srgbClr val="002060"/>
                </a:solidFill>
                <a:ea typeface="Calibri"/>
                <a:cs typeface="Times New Roman"/>
              </a:rPr>
              <a:t>Questões tributárias e aduaneiras identificadas pela RFB no monitoramento, fiscalização, programação, gestão do crédito tributário e direito creditório.</a:t>
            </a:r>
          </a:p>
          <a:p>
            <a:endParaRPr lang="pt-BR" dirty="0">
              <a:cs typeface="Calibri"/>
            </a:endParaRPr>
          </a:p>
        </p:txBody>
      </p:sp>
      <p:sp>
        <p:nvSpPr>
          <p:cNvPr id="4" name="Espaço Reservado para Número de Slide 3"/>
          <p:cNvSpPr>
            <a:spLocks noGrp="1"/>
          </p:cNvSpPr>
          <p:nvPr>
            <p:ph type="sldNum" sz="quarter" idx="5"/>
          </p:nvPr>
        </p:nvSpPr>
        <p:spPr/>
        <p:txBody>
          <a:bodyPr/>
          <a:lstStyle/>
          <a:p>
            <a:fld id="{9C31313E-9B15-480A-8637-3D3CD54D6EED}" type="slidenum">
              <a:rPr lang="pt-BR" smtClean="0"/>
              <a:t>23</a:t>
            </a:fld>
            <a:endParaRPr lang="pt-BR"/>
          </a:p>
        </p:txBody>
      </p:sp>
    </p:spTree>
    <p:extLst>
      <p:ext uri="{BB962C8B-B14F-4D97-AF65-F5344CB8AC3E}">
        <p14:creationId xmlns:p14="http://schemas.microsoft.com/office/powerpoint/2010/main" val="4151287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gn="just"/>
            <a:r>
              <a:rPr lang="pt-BR" sz="1200" b="1" dirty="0">
                <a:effectLst/>
                <a:latin typeface="Arial" panose="020B0604020202020204" pitchFamily="34" charset="0"/>
                <a:ea typeface="Calibri" panose="020F0502020204030204" pitchFamily="34" charset="0"/>
                <a:cs typeface="Arial" panose="020B0604020202020204" pitchFamily="34" charset="0"/>
              </a:rPr>
              <a:t>Revelação e Monitoramento</a:t>
            </a:r>
          </a:p>
          <a:p>
            <a:pPr algn="just"/>
            <a:r>
              <a:rPr lang="pt-BR" sz="1200" b="1" dirty="0">
                <a:effectLst/>
                <a:latin typeface="Arial" panose="020B0604020202020204" pitchFamily="34" charset="0"/>
                <a:ea typeface="Calibri" panose="020F0502020204030204" pitchFamily="34" charset="0"/>
                <a:cs typeface="Arial" panose="020B0604020202020204" pitchFamily="34" charset="0"/>
              </a:rPr>
              <a:t>•	Revelação voluntária ou por requisição de atos relevantes</a:t>
            </a:r>
          </a:p>
          <a:p>
            <a:pPr algn="just"/>
            <a:r>
              <a:rPr lang="pt-BR" sz="1200" b="1" dirty="0">
                <a:effectLst/>
                <a:latin typeface="Arial" panose="020B0604020202020204" pitchFamily="34" charset="0"/>
                <a:ea typeface="Calibri" panose="020F0502020204030204" pitchFamily="34" charset="0"/>
                <a:cs typeface="Arial" panose="020B0604020202020204" pitchFamily="34" charset="0"/>
              </a:rPr>
              <a:t>•	Monitoramento contínuo da conformidade</a:t>
            </a:r>
          </a:p>
          <a:p>
            <a:endParaRPr lang="pt-BR" dirty="0"/>
          </a:p>
        </p:txBody>
      </p:sp>
      <p:sp>
        <p:nvSpPr>
          <p:cNvPr id="4" name="Espaço Reservado para Número de Slide 3"/>
          <p:cNvSpPr>
            <a:spLocks noGrp="1"/>
          </p:cNvSpPr>
          <p:nvPr>
            <p:ph type="sldNum" sz="quarter" idx="5"/>
          </p:nvPr>
        </p:nvSpPr>
        <p:spPr/>
        <p:txBody>
          <a:bodyPr/>
          <a:lstStyle/>
          <a:p>
            <a:fld id="{6CAA20A6-7D5A-4C24-91CD-979E6851C536}" type="slidenum">
              <a:rPr lang="pt-BR" smtClean="0"/>
              <a:t>24</a:t>
            </a:fld>
            <a:endParaRPr lang="pt-BR"/>
          </a:p>
        </p:txBody>
      </p:sp>
    </p:spTree>
    <p:extLst>
      <p:ext uri="{BB962C8B-B14F-4D97-AF65-F5344CB8AC3E}">
        <p14:creationId xmlns:p14="http://schemas.microsoft.com/office/powerpoint/2010/main" val="3520348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2C5D0-040A-0A94-02A0-2E65F03264F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9432194-05A4-BAB0-6D2F-CC35FACF397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AC228AC-742E-951C-F763-5A41EA68DFC6}"/>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88E07DC4-C9FC-75A7-E0AD-1F2E9E7293DB}"/>
              </a:ext>
            </a:extLst>
          </p:cNvPr>
          <p:cNvSpPr>
            <a:spLocks noGrp="1"/>
          </p:cNvSpPr>
          <p:nvPr>
            <p:ph type="sldNum" sz="quarter" idx="5"/>
          </p:nvPr>
        </p:nvSpPr>
        <p:spPr/>
        <p:txBody>
          <a:bodyPr/>
          <a:lstStyle/>
          <a:p>
            <a:fld id="{715A83CE-F05D-4FAB-A524-327BFF57AD3C}" type="slidenum">
              <a:rPr lang="en-GB" smtClean="0"/>
              <a:t>26</a:t>
            </a:fld>
            <a:endParaRPr lang="en-GB"/>
          </a:p>
        </p:txBody>
      </p:sp>
    </p:spTree>
    <p:extLst>
      <p:ext uri="{BB962C8B-B14F-4D97-AF65-F5344CB8AC3E}">
        <p14:creationId xmlns:p14="http://schemas.microsoft.com/office/powerpoint/2010/main" val="1312521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7BEB4-E1D1-B641-873C-F33404C03C2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74106E9-C2EA-9BBE-727D-951B4B1045F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8F9756C-5B62-EECC-D37A-A5A13C44C91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93EDD31-C0A8-58BE-D592-50EF5D411BEC}"/>
              </a:ext>
            </a:extLst>
          </p:cNvPr>
          <p:cNvSpPr>
            <a:spLocks noGrp="1"/>
          </p:cNvSpPr>
          <p:nvPr>
            <p:ph type="sldNum" sz="quarter" idx="5"/>
          </p:nvPr>
        </p:nvSpPr>
        <p:spPr/>
        <p:txBody>
          <a:bodyPr/>
          <a:lstStyle/>
          <a:p>
            <a:fld id="{6CAA20A6-7D5A-4C24-91CD-979E6851C536}" type="slidenum">
              <a:rPr lang="pt-BR" smtClean="0"/>
              <a:t>28</a:t>
            </a:fld>
            <a:endParaRPr lang="pt-BR"/>
          </a:p>
        </p:txBody>
      </p:sp>
    </p:spTree>
    <p:extLst>
      <p:ext uri="{BB962C8B-B14F-4D97-AF65-F5344CB8AC3E}">
        <p14:creationId xmlns:p14="http://schemas.microsoft.com/office/powerpoint/2010/main" val="1627811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71360-5113-825A-B8F2-54731BC6B86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5AA9AA9-EF7D-4AB1-B52B-044A69456D7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43DABCF-4D62-78D7-6EC2-64CC811A8E4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1B98E8B-1F1F-0FA6-AB27-A17BA90A7BD6}"/>
              </a:ext>
            </a:extLst>
          </p:cNvPr>
          <p:cNvSpPr>
            <a:spLocks noGrp="1"/>
          </p:cNvSpPr>
          <p:nvPr>
            <p:ph type="sldNum" sz="quarter" idx="5"/>
          </p:nvPr>
        </p:nvSpPr>
        <p:spPr/>
        <p:txBody>
          <a:bodyPr/>
          <a:lstStyle/>
          <a:p>
            <a:fld id="{6CAA20A6-7D5A-4C24-91CD-979E6851C536}" type="slidenum">
              <a:rPr lang="pt-BR" smtClean="0"/>
              <a:t>29</a:t>
            </a:fld>
            <a:endParaRPr lang="pt-BR"/>
          </a:p>
        </p:txBody>
      </p:sp>
    </p:spTree>
    <p:extLst>
      <p:ext uri="{BB962C8B-B14F-4D97-AF65-F5344CB8AC3E}">
        <p14:creationId xmlns:p14="http://schemas.microsoft.com/office/powerpoint/2010/main" val="27189440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44CA-8BA6-18C1-8CAA-FFF3154AEDA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7E07999-9BD0-5D4C-722F-921D86BF95E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B3C40D1-ED94-FAB8-0A84-B5228214A71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1738DD6-B6E8-9D1F-DAF6-607773EC0E2F}"/>
              </a:ext>
            </a:extLst>
          </p:cNvPr>
          <p:cNvSpPr>
            <a:spLocks noGrp="1"/>
          </p:cNvSpPr>
          <p:nvPr>
            <p:ph type="sldNum" sz="quarter" idx="5"/>
          </p:nvPr>
        </p:nvSpPr>
        <p:spPr/>
        <p:txBody>
          <a:bodyPr/>
          <a:lstStyle/>
          <a:p>
            <a:fld id="{6CAA20A6-7D5A-4C24-91CD-979E6851C536}" type="slidenum">
              <a:rPr lang="pt-BR" smtClean="0"/>
              <a:t>30</a:t>
            </a:fld>
            <a:endParaRPr lang="pt-BR"/>
          </a:p>
        </p:txBody>
      </p:sp>
    </p:spTree>
    <p:extLst>
      <p:ext uri="{BB962C8B-B14F-4D97-AF65-F5344CB8AC3E}">
        <p14:creationId xmlns:p14="http://schemas.microsoft.com/office/powerpoint/2010/main" val="2596727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O passo seguinte é a implementação de modelo de conformidade cooperativa multilateral, motivo que esse alinhamento com outros países é fundamental, pois aplica padrões uniformes que permitirão a solução de divergências na aplicação das normas de tributação internacional em faze de determinado contribuinte e distintas jurisdições. </a:t>
            </a:r>
          </a:p>
          <a:p>
            <a:r>
              <a:rPr lang="pt-BR" dirty="0"/>
              <a:t>No âmbito nacional, a reforma tributária traz a oportunidade de avançar para o Confia Nacional, uniformizando a aplicação das normas da CBS e IBS, provendo segurança jurídica aos </a:t>
            </a:r>
            <a:r>
              <a:rPr lang="pt-BR"/>
              <a:t>contribuintes participantes. </a:t>
            </a:r>
            <a:endParaRPr lang="pt-BR" dirty="0"/>
          </a:p>
        </p:txBody>
      </p:sp>
      <p:sp>
        <p:nvSpPr>
          <p:cNvPr id="4" name="Espaço Reservado para Número de Slide 3"/>
          <p:cNvSpPr>
            <a:spLocks noGrp="1"/>
          </p:cNvSpPr>
          <p:nvPr>
            <p:ph type="sldNum" sz="quarter" idx="5"/>
          </p:nvPr>
        </p:nvSpPr>
        <p:spPr/>
        <p:txBody>
          <a:bodyPr/>
          <a:lstStyle/>
          <a:p>
            <a:fld id="{3CA80EDD-ED96-466F-ABC0-94EBAE23D3CB}" type="slidenum">
              <a:rPr lang="pt-BR" smtClean="0"/>
              <a:t>31</a:t>
            </a:fld>
            <a:endParaRPr lang="pt-BR"/>
          </a:p>
        </p:txBody>
      </p:sp>
    </p:spTree>
    <p:extLst>
      <p:ext uri="{BB962C8B-B14F-4D97-AF65-F5344CB8AC3E}">
        <p14:creationId xmlns:p14="http://schemas.microsoft.com/office/powerpoint/2010/main" val="2962216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O Programa Brasileiro de Operador Econômico Autorizado (OEA) existe há mais de onze anos e pode ser considerado a primeira experiência estruturada de conformidade cooperativa no âmbito da administração tributária e aduaneira brasileira. </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No Brasil, o programa OEA alcançou resultados expressivos. </a:t>
            </a:r>
            <a:endParaRPr lang="pt-BR" dirty="0"/>
          </a:p>
        </p:txBody>
      </p:sp>
      <p:sp>
        <p:nvSpPr>
          <p:cNvPr id="4" name="Espaço Reservado para Número de Slide 3"/>
          <p:cNvSpPr>
            <a:spLocks noGrp="1"/>
          </p:cNvSpPr>
          <p:nvPr>
            <p:ph type="sldNum" sz="quarter" idx="5"/>
          </p:nvPr>
        </p:nvSpPr>
        <p:spPr/>
        <p:txBody>
          <a:bodyPr/>
          <a:lstStyle/>
          <a:p>
            <a:fld id="{32A09277-E91B-4AF3-8943-BE702BC81F7F}" type="slidenum">
              <a:rPr lang="pt-BR" smtClean="0"/>
              <a:t>32</a:t>
            </a:fld>
            <a:endParaRPr lang="pt-BR"/>
          </a:p>
        </p:txBody>
      </p:sp>
    </p:spTree>
    <p:extLst>
      <p:ext uri="{BB962C8B-B14F-4D97-AF65-F5344CB8AC3E}">
        <p14:creationId xmlns:p14="http://schemas.microsoft.com/office/powerpoint/2010/main" val="17405354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88EB-BB4B-AD27-37C4-26E963C68FC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23E7958-7549-83A1-6FC2-441C936B265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927BBD5-B410-47EB-6D73-1606C38946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O programa possui duas vertentes fundamentais.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A primeira é voltada para a segurança da cadeia logística internacional. Essa vertente impacta especialmente as operações de exportação e tem como um de seus principais diferenciais os Acordos de Reconhecimento Mútuo (ARM) firmados entre países. Por meio desses acordos, empresas certificadas como OEA no Brasil podem ter suas cargas tratadas com maior confiança e previsibilidade pelas aduanas dos países parceiros, o que aumenta a competitividade dos exportadores brasileiros.</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A segunda vertente é dedicada à conformidade das empresas com a legislação aduaneira e tributária. Inicialmente focada nos aspectos aduaneiros das operações de comércio exterior, essa dimensão do programa vem sendo progressivamente ampliada para abranger uma visão mais ampla de compliance tributário e regulatório.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B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dirty="0"/>
              <a:t>Nesse contexto, surgiram programas de certificação que funcionam como uma espécie de “selo de confiança” concedido pelas aduanas às empresas que demonstram elevados padrões de segurança e controle em suas operações logísticas. Em contrapartida ao cumprimento desses requisitos, as empresas certificadas passam a receber benefícios operacionais, como maior previsibilidade e menor nível de inspeções.</a:t>
            </a:r>
          </a:p>
        </p:txBody>
      </p:sp>
      <p:sp>
        <p:nvSpPr>
          <p:cNvPr id="4" name="Espaço Reservado para Número de Slide 3">
            <a:extLst>
              <a:ext uri="{FF2B5EF4-FFF2-40B4-BE49-F238E27FC236}">
                <a16:creationId xmlns:a16="http://schemas.microsoft.com/office/drawing/2014/main" id="{45DE90D4-C037-6688-60DF-2D43DC91F511}"/>
              </a:ext>
            </a:extLst>
          </p:cNvPr>
          <p:cNvSpPr>
            <a:spLocks noGrp="1"/>
          </p:cNvSpPr>
          <p:nvPr>
            <p:ph type="sldNum" sz="quarter" idx="5"/>
          </p:nvPr>
        </p:nvSpPr>
        <p:spPr/>
        <p:txBody>
          <a:bodyPr/>
          <a:lstStyle/>
          <a:p>
            <a:fld id="{423B91C5-2447-42B9-B867-2287CB39B9A9}" type="slidenum">
              <a:rPr lang="pt-BR" smtClean="0"/>
              <a:t>33</a:t>
            </a:fld>
            <a:endParaRPr lang="pt-BR"/>
          </a:p>
        </p:txBody>
      </p:sp>
    </p:spTree>
    <p:extLst>
      <p:ext uri="{BB962C8B-B14F-4D97-AF65-F5344CB8AC3E}">
        <p14:creationId xmlns:p14="http://schemas.microsoft.com/office/powerpoint/2010/main" val="4117248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FBFB3-4365-481E-FCF1-28A7A6EC883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ACF5744-E16D-6EF0-A8E4-DCD025ABE0A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73EDA6C-B1B5-FF72-B989-82246265AC8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2E317F3-88FE-C914-59AD-3467C4171340}"/>
              </a:ext>
            </a:extLst>
          </p:cNvPr>
          <p:cNvSpPr>
            <a:spLocks noGrp="1"/>
          </p:cNvSpPr>
          <p:nvPr>
            <p:ph type="sldNum" sz="quarter" idx="5"/>
          </p:nvPr>
        </p:nvSpPr>
        <p:spPr/>
        <p:txBody>
          <a:bodyPr/>
          <a:lstStyle/>
          <a:p>
            <a:fld id="{423B91C5-2447-42B9-B867-2287CB39B9A9}" type="slidenum">
              <a:rPr lang="pt-BR" smtClean="0"/>
              <a:t>34</a:t>
            </a:fld>
            <a:endParaRPr lang="pt-BR"/>
          </a:p>
        </p:txBody>
      </p:sp>
    </p:spTree>
    <p:extLst>
      <p:ext uri="{BB962C8B-B14F-4D97-AF65-F5344CB8AC3E}">
        <p14:creationId xmlns:p14="http://schemas.microsoft.com/office/powerpoint/2010/main" val="3850912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29C59-FB11-2574-2C67-A0BB092324D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53D7CB3-3EAB-F4BD-8DDD-A33FD9F9496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25F703D-0D6C-DBAE-203D-33AC65CC4C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kern="1200" dirty="0">
                <a:solidFill>
                  <a:schemeClr val="tx1"/>
                </a:solidFill>
                <a:effectLst/>
                <a:latin typeface="+mn-lt"/>
                <a:ea typeface="+mn-ea"/>
                <a:cs typeface="+mn-cs"/>
              </a:rPr>
              <a:t>Nesse novo contexto, o programa OEA passa a atuar de forma integrada e “sintonizada” com outros programas de conformidade da Receita Federal, como o Sintonia e o Confia, consolidando um modelo moderno de relacionamento entre administração tributária e contribuintes baseado em confiança, transparência e gestão de riscos.</a:t>
            </a:r>
            <a:br>
              <a:rPr lang="pt-BR" sz="1200" kern="1200" dirty="0">
                <a:solidFill>
                  <a:schemeClr val="tx1"/>
                </a:solidFill>
                <a:effectLst/>
                <a:latin typeface="+mn-lt"/>
                <a:ea typeface="+mn-ea"/>
                <a:cs typeface="+mn-cs"/>
              </a:rPr>
            </a:br>
            <a:r>
              <a:rPr lang="pt-BR" sz="1200" kern="1200" dirty="0">
                <a:solidFill>
                  <a:schemeClr val="tx1"/>
                </a:solidFill>
                <a:effectLst/>
                <a:latin typeface="+mn-lt"/>
                <a:ea typeface="+mn-ea"/>
                <a:cs typeface="+mn-cs"/>
              </a:rPr>
              <a:t>Espera-se um crescimento significativo no número de empresas interessadas em ingressar no programa e, consequentemente, uma ampliação da participação das empresas certificadas na corrente de comércio exterior do país.</a:t>
            </a:r>
            <a:endParaRPr lang="pt-BR" dirty="0"/>
          </a:p>
          <a:p>
            <a:endParaRPr lang="pt-BR" dirty="0"/>
          </a:p>
        </p:txBody>
      </p:sp>
      <p:sp>
        <p:nvSpPr>
          <p:cNvPr id="4" name="Espaço Reservado para Número de Slide 3">
            <a:extLst>
              <a:ext uri="{FF2B5EF4-FFF2-40B4-BE49-F238E27FC236}">
                <a16:creationId xmlns:a16="http://schemas.microsoft.com/office/drawing/2014/main" id="{A8119672-98B1-6A44-F76F-5D3D49647B73}"/>
              </a:ext>
            </a:extLst>
          </p:cNvPr>
          <p:cNvSpPr>
            <a:spLocks noGrp="1"/>
          </p:cNvSpPr>
          <p:nvPr>
            <p:ph type="sldNum" sz="quarter" idx="5"/>
          </p:nvPr>
        </p:nvSpPr>
        <p:spPr/>
        <p:txBody>
          <a:bodyPr/>
          <a:lstStyle/>
          <a:p>
            <a:fld id="{423B91C5-2447-42B9-B867-2287CB39B9A9}" type="slidenum">
              <a:rPr lang="pt-BR" smtClean="0"/>
              <a:t>35</a:t>
            </a:fld>
            <a:endParaRPr lang="pt-BR"/>
          </a:p>
        </p:txBody>
      </p:sp>
    </p:spTree>
    <p:extLst>
      <p:ext uri="{BB962C8B-B14F-4D97-AF65-F5344CB8AC3E}">
        <p14:creationId xmlns:p14="http://schemas.microsoft.com/office/powerpoint/2010/main" val="1775927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 name="Google Shape;21;p2: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 name="Google Shape;22;p2: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 name="Google Shape;35;p4: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 name="Google Shape;36;p4: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5: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 name="Google Shape;42;p5: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5: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p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 name="Google Shape;28;p3: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 name="Google Shape;29;p3: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6: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 name="Google Shape;50;p6: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p7: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 name="Google Shape;57;p7: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8: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p8: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p8: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9: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9: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9: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0:notes"/>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10:notes"/>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a:extLst>
            <a:ext uri="{FF2B5EF4-FFF2-40B4-BE49-F238E27FC236}">
              <a16:creationId xmlns:a16="http://schemas.microsoft.com/office/drawing/2014/main" id="{B584B33A-B8A4-64FD-ED94-C1996F2FBD0C}"/>
            </a:ext>
          </a:extLst>
        </p:cNvPr>
        <p:cNvGrpSpPr/>
        <p:nvPr/>
      </p:nvGrpSpPr>
      <p:grpSpPr>
        <a:xfrm>
          <a:off x="0" y="0"/>
          <a:ext cx="0" cy="0"/>
          <a:chOff x="0" y="0"/>
          <a:chExt cx="0" cy="0"/>
        </a:xfrm>
      </p:grpSpPr>
      <p:sp>
        <p:nvSpPr>
          <p:cNvPr id="824" name="Google Shape;824;p39:notes">
            <a:extLst>
              <a:ext uri="{FF2B5EF4-FFF2-40B4-BE49-F238E27FC236}">
                <a16:creationId xmlns:a16="http://schemas.microsoft.com/office/drawing/2014/main" id="{C8E44066-7E20-9350-F505-51C1523304B0}"/>
              </a:ext>
            </a:extLst>
          </p:cNvPr>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Confia é um programa institucional, estruturado e oficialmente lançado pela Receita Federal.</a:t>
            </a:r>
          </a:p>
          <a:p>
            <a:pPr marL="0" lvl="0" indent="0" algn="l" rtl="0">
              <a:spcBef>
                <a:spcPts val="0"/>
              </a:spcBef>
              <a:spcAft>
                <a:spcPts val="0"/>
              </a:spcAft>
              <a:buNone/>
            </a:pPr>
            <a:endParaRPr dirty="0"/>
          </a:p>
        </p:txBody>
      </p:sp>
      <p:sp>
        <p:nvSpPr>
          <p:cNvPr id="825" name="Google Shape;825;p39:notes">
            <a:extLst>
              <a:ext uri="{FF2B5EF4-FFF2-40B4-BE49-F238E27FC236}">
                <a16:creationId xmlns:a16="http://schemas.microsoft.com/office/drawing/2014/main" id="{F3490E7B-4FED-D808-640D-4A482C59EBE2}"/>
              </a:ext>
            </a:extLst>
          </p:cNvPr>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68025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a:extLst>
            <a:ext uri="{FF2B5EF4-FFF2-40B4-BE49-F238E27FC236}">
              <a16:creationId xmlns:a16="http://schemas.microsoft.com/office/drawing/2014/main" id="{AC65ABA9-1819-C05A-F85C-8712DB71F682}"/>
            </a:ext>
          </a:extLst>
        </p:cNvPr>
        <p:cNvGrpSpPr/>
        <p:nvPr/>
      </p:nvGrpSpPr>
      <p:grpSpPr>
        <a:xfrm>
          <a:off x="0" y="0"/>
          <a:ext cx="0" cy="0"/>
          <a:chOff x="0" y="0"/>
          <a:chExt cx="0" cy="0"/>
        </a:xfrm>
      </p:grpSpPr>
      <p:sp>
        <p:nvSpPr>
          <p:cNvPr id="824" name="Google Shape;824;p39:notes">
            <a:extLst>
              <a:ext uri="{FF2B5EF4-FFF2-40B4-BE49-F238E27FC236}">
                <a16:creationId xmlns:a16="http://schemas.microsoft.com/office/drawing/2014/main" id="{16058A7E-C16D-B22D-086F-001D609A6E55}"/>
              </a:ext>
            </a:extLst>
          </p:cNvPr>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Confia é um programa institucional, estruturado e oficialmente lançado pela Receita Federal.</a:t>
            </a:r>
          </a:p>
          <a:p>
            <a:pPr marL="0" lvl="0" indent="0" algn="l" rtl="0">
              <a:spcBef>
                <a:spcPts val="0"/>
              </a:spcBef>
              <a:spcAft>
                <a:spcPts val="0"/>
              </a:spcAft>
              <a:buNone/>
            </a:pPr>
            <a:endParaRPr dirty="0"/>
          </a:p>
        </p:txBody>
      </p:sp>
      <p:sp>
        <p:nvSpPr>
          <p:cNvPr id="825" name="Google Shape;825;p39:notes">
            <a:extLst>
              <a:ext uri="{FF2B5EF4-FFF2-40B4-BE49-F238E27FC236}">
                <a16:creationId xmlns:a16="http://schemas.microsoft.com/office/drawing/2014/main" id="{65A72BC6-0BCA-E06B-9179-E43F2D223FFB}"/>
              </a:ext>
            </a:extLst>
          </p:cNvPr>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48927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a:extLst>
            <a:ext uri="{FF2B5EF4-FFF2-40B4-BE49-F238E27FC236}">
              <a16:creationId xmlns:a16="http://schemas.microsoft.com/office/drawing/2014/main" id="{F197C0EB-2FC7-A86A-F659-5CD15833C9C1}"/>
            </a:ext>
          </a:extLst>
        </p:cNvPr>
        <p:cNvGrpSpPr/>
        <p:nvPr/>
      </p:nvGrpSpPr>
      <p:grpSpPr>
        <a:xfrm>
          <a:off x="0" y="0"/>
          <a:ext cx="0" cy="0"/>
          <a:chOff x="0" y="0"/>
          <a:chExt cx="0" cy="0"/>
        </a:xfrm>
      </p:grpSpPr>
      <p:sp>
        <p:nvSpPr>
          <p:cNvPr id="824" name="Google Shape;824;p39:notes">
            <a:extLst>
              <a:ext uri="{FF2B5EF4-FFF2-40B4-BE49-F238E27FC236}">
                <a16:creationId xmlns:a16="http://schemas.microsoft.com/office/drawing/2014/main" id="{8E763BEC-1FA9-61C5-AFCC-5894C328BD20}"/>
              </a:ext>
            </a:extLst>
          </p:cNvPr>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Confia é um programa institucional, estruturado e oficialmente lançado pela Receita Federal.</a:t>
            </a:r>
          </a:p>
          <a:p>
            <a:pPr marL="0" lvl="0" indent="0" algn="l" rtl="0">
              <a:spcBef>
                <a:spcPts val="0"/>
              </a:spcBef>
              <a:spcAft>
                <a:spcPts val="0"/>
              </a:spcAft>
              <a:buNone/>
            </a:pPr>
            <a:endParaRPr dirty="0"/>
          </a:p>
        </p:txBody>
      </p:sp>
      <p:sp>
        <p:nvSpPr>
          <p:cNvPr id="825" name="Google Shape;825;p39:notes">
            <a:extLst>
              <a:ext uri="{FF2B5EF4-FFF2-40B4-BE49-F238E27FC236}">
                <a16:creationId xmlns:a16="http://schemas.microsoft.com/office/drawing/2014/main" id="{2C60A39B-55C8-E613-E2B5-C2786A975773}"/>
              </a:ext>
            </a:extLst>
          </p:cNvPr>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11362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a:extLst>
            <a:ext uri="{FF2B5EF4-FFF2-40B4-BE49-F238E27FC236}">
              <a16:creationId xmlns:a16="http://schemas.microsoft.com/office/drawing/2014/main" id="{1DAF846E-88DD-4212-FBBB-9312138A8660}"/>
            </a:ext>
          </a:extLst>
        </p:cNvPr>
        <p:cNvGrpSpPr/>
        <p:nvPr/>
      </p:nvGrpSpPr>
      <p:grpSpPr>
        <a:xfrm>
          <a:off x="0" y="0"/>
          <a:ext cx="0" cy="0"/>
          <a:chOff x="0" y="0"/>
          <a:chExt cx="0" cy="0"/>
        </a:xfrm>
      </p:grpSpPr>
      <p:sp>
        <p:nvSpPr>
          <p:cNvPr id="824" name="Google Shape;824;p39:notes">
            <a:extLst>
              <a:ext uri="{FF2B5EF4-FFF2-40B4-BE49-F238E27FC236}">
                <a16:creationId xmlns:a16="http://schemas.microsoft.com/office/drawing/2014/main" id="{E9918F34-4A0B-832D-4BA5-BE6191EEAE85}"/>
              </a:ext>
            </a:extLst>
          </p:cNvPr>
          <p:cNvSpPr txBox="1">
            <a:spLocks noGrp="1"/>
          </p:cNvSpPr>
          <p:nvPr>
            <p:ph type="body" idx="1"/>
          </p:nvPr>
        </p:nvSpPr>
        <p:spPr>
          <a:xfrm>
            <a:off x="679768" y="4777958"/>
            <a:ext cx="5438140" cy="3909239"/>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200" b="0" i="0" kern="1200" dirty="0">
                <a:solidFill>
                  <a:schemeClr val="tx1"/>
                </a:solidFill>
                <a:effectLst/>
                <a:latin typeface="+mn-lt"/>
                <a:ea typeface="+mn-ea"/>
                <a:cs typeface="+mn-cs"/>
              </a:rPr>
              <a:t>O Confia é um programa institucional, estruturado e oficialmente lançado pela Receita Federal.</a:t>
            </a:r>
          </a:p>
          <a:p>
            <a:pPr marL="0" lvl="0" indent="0" algn="l" rtl="0">
              <a:spcBef>
                <a:spcPts val="0"/>
              </a:spcBef>
              <a:spcAft>
                <a:spcPts val="0"/>
              </a:spcAft>
              <a:buNone/>
            </a:pPr>
            <a:endParaRPr dirty="0"/>
          </a:p>
        </p:txBody>
      </p:sp>
      <p:sp>
        <p:nvSpPr>
          <p:cNvPr id="825" name="Google Shape;825;p39:notes">
            <a:extLst>
              <a:ext uri="{FF2B5EF4-FFF2-40B4-BE49-F238E27FC236}">
                <a16:creationId xmlns:a16="http://schemas.microsoft.com/office/drawing/2014/main" id="{F30B2215-C247-EA92-55B9-DC19A88C3CA5}"/>
              </a:ext>
            </a:extLst>
          </p:cNvPr>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7031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FBA65-392A-E0AA-6DA2-497CEAAD220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E553BC2-2456-3E0C-354F-01B3F223378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04007C4-9D5C-CC5B-3263-A11232D111E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4E78999-3DC9-193A-8B63-7177323855EA}"/>
              </a:ext>
            </a:extLst>
          </p:cNvPr>
          <p:cNvSpPr>
            <a:spLocks noGrp="1"/>
          </p:cNvSpPr>
          <p:nvPr>
            <p:ph type="sldNum" sz="quarter" idx="5"/>
          </p:nvPr>
        </p:nvSpPr>
        <p:spPr/>
        <p:txBody>
          <a:bodyPr/>
          <a:lstStyle/>
          <a:p>
            <a:fld id="{6CAA20A6-7D5A-4C24-91CD-979E6851C536}" type="slidenum">
              <a:rPr lang="pt-BR" smtClean="0"/>
              <a:t>51</a:t>
            </a:fld>
            <a:endParaRPr lang="pt-BR"/>
          </a:p>
        </p:txBody>
      </p:sp>
    </p:spTree>
    <p:extLst>
      <p:ext uri="{BB962C8B-B14F-4D97-AF65-F5344CB8AC3E}">
        <p14:creationId xmlns:p14="http://schemas.microsoft.com/office/powerpoint/2010/main" val="26577935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CA80EDD-ED96-466F-ABC0-94EBAE23D3CB}" type="slidenum">
              <a:rPr lang="pt-BR" smtClean="0"/>
              <a:t>52</a:t>
            </a:fld>
            <a:endParaRPr lang="pt-BR"/>
          </a:p>
        </p:txBody>
      </p:sp>
    </p:spTree>
    <p:extLst>
      <p:ext uri="{BB962C8B-B14F-4D97-AF65-F5344CB8AC3E}">
        <p14:creationId xmlns:p14="http://schemas.microsoft.com/office/powerpoint/2010/main" val="3963849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3EE196-1B3D-4AA7-99BB-E4C66165EC8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2A4FA6B7-B14A-6F3E-5875-E83264BD5A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D1E0843-5898-5C8E-5021-773772663BB1}"/>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5" name="Espaço Reservado para Rodapé 4">
            <a:extLst>
              <a:ext uri="{FF2B5EF4-FFF2-40B4-BE49-F238E27FC236}">
                <a16:creationId xmlns:a16="http://schemas.microsoft.com/office/drawing/2014/main" id="{ACF268C6-B1A9-048C-76FF-5A02E268B3B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C4CE172-F74E-E1CC-7A86-DEB6CF5C1C47}"/>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2023311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47869B-7D1F-01E5-A10A-5D4E486DF20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20710A5-2311-70DF-7658-03127BCCBAAC}"/>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5439BFF-8152-3101-B3BA-630AB830272A}"/>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5" name="Espaço Reservado para Rodapé 4">
            <a:extLst>
              <a:ext uri="{FF2B5EF4-FFF2-40B4-BE49-F238E27FC236}">
                <a16:creationId xmlns:a16="http://schemas.microsoft.com/office/drawing/2014/main" id="{567F1BC4-262F-03AE-6834-468643C08E0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BC12DCE-1E14-593D-F769-7C473BD91E5A}"/>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795519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446838-D765-36EF-E3E3-B768D7A0F12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57F5CF26-B051-C6AD-0A35-8F9BC007D1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6E659683-2083-6EBF-681D-F4B795166B8A}"/>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5" name="Espaço Reservado para Rodapé 4">
            <a:extLst>
              <a:ext uri="{FF2B5EF4-FFF2-40B4-BE49-F238E27FC236}">
                <a16:creationId xmlns:a16="http://schemas.microsoft.com/office/drawing/2014/main" id="{6DBB2A45-A03D-AE06-B768-AFD9E342B97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8BB5551-35B8-F458-E0D5-A0147C50782D}"/>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24062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D6BBC9-0B99-37BF-A26C-9C495E6A183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4DC473F-6CB4-096B-3619-BCCDA475F48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BAA7F94-E62C-18EE-2DCE-1DA7182C87B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1E4ABF83-23C2-36B6-EA31-785FD682C581}"/>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6" name="Espaço Reservado para Rodapé 5">
            <a:extLst>
              <a:ext uri="{FF2B5EF4-FFF2-40B4-BE49-F238E27FC236}">
                <a16:creationId xmlns:a16="http://schemas.microsoft.com/office/drawing/2014/main" id="{680B5218-4ED6-FB97-C1D7-B4C7AB65376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BB16501-F753-8283-3D9E-1E144255DD28}"/>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3121570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ED3876-5593-6163-36D4-4C7D5452A09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CAEF6D79-E47E-55CE-3355-46EF0C89F9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72CC468-FEC8-12CA-E8D8-05BDCD71AC0B}"/>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D8D5F130-3446-49D9-DF0A-5E107B957B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4EC3E600-AD96-6F88-0B15-DB0261513DE4}"/>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264C7F3-B371-AEE9-C9BD-9322002FF162}"/>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8" name="Espaço Reservado para Rodapé 7">
            <a:extLst>
              <a:ext uri="{FF2B5EF4-FFF2-40B4-BE49-F238E27FC236}">
                <a16:creationId xmlns:a16="http://schemas.microsoft.com/office/drawing/2014/main" id="{0612C9E3-1C4D-E9AA-1AB0-1ED4EDED929B}"/>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C6549FC-318E-DF4B-82EE-F0F327E20CC3}"/>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4000151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A14F68-5B48-F1EA-989C-97154AE6C1FA}"/>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7A9F7088-7B6E-B90D-BEFB-CBACDD82F5CE}"/>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4" name="Espaço Reservado para Rodapé 3">
            <a:extLst>
              <a:ext uri="{FF2B5EF4-FFF2-40B4-BE49-F238E27FC236}">
                <a16:creationId xmlns:a16="http://schemas.microsoft.com/office/drawing/2014/main" id="{DA1E5481-4D65-2B1A-3E54-51B1028225E9}"/>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6885F75-5898-393C-A59E-8B082C67DB0A}"/>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1325211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8AA5E1E-A9B0-17E7-69A1-1CA5BC4F1318}"/>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3" name="Espaço Reservado para Rodapé 2">
            <a:extLst>
              <a:ext uri="{FF2B5EF4-FFF2-40B4-BE49-F238E27FC236}">
                <a16:creationId xmlns:a16="http://schemas.microsoft.com/office/drawing/2014/main" id="{46C9BDE8-E9EC-5429-6C94-A26D697504BA}"/>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8B047DA7-D26A-BE34-EB1B-5459754EB536}"/>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3102104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59C2A5-E3A8-8091-5E7E-F6973C010C2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CF1720DD-A54B-1461-0E1B-94024FC26D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60DF2B3-2FD3-C292-EB88-C1C6F0DCD7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DE1DF17-2BAA-0CCC-F264-74FBE7C02E62}"/>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6" name="Espaço Reservado para Rodapé 5">
            <a:extLst>
              <a:ext uri="{FF2B5EF4-FFF2-40B4-BE49-F238E27FC236}">
                <a16:creationId xmlns:a16="http://schemas.microsoft.com/office/drawing/2014/main" id="{6098DE64-5338-5ED5-3846-348C13B45E5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BF01866-4821-5BBE-D809-15DDD2B61A79}"/>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1764490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494ADA-26D8-0656-4200-A4714AE559B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8E334CDF-1E74-C1CC-46AE-82094EBA01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0F4F391F-377C-ACB6-EDE6-F7588F73C2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773A109-06CE-8693-8B40-914DA81A2474}"/>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6" name="Espaço Reservado para Rodapé 5">
            <a:extLst>
              <a:ext uri="{FF2B5EF4-FFF2-40B4-BE49-F238E27FC236}">
                <a16:creationId xmlns:a16="http://schemas.microsoft.com/office/drawing/2014/main" id="{66BD4DDA-B202-142D-A814-1EABE0F068F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8A3EE00-F6A5-A4D5-41F4-0CF704DEB724}"/>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1510808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D9E2A5-5D69-7299-1353-73CEF4F9374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BDF8816-085C-06D1-9602-F8283FBE8A3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6685094-862F-4D8D-8E7D-AE779764AC99}"/>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5" name="Espaço Reservado para Rodapé 4">
            <a:extLst>
              <a:ext uri="{FF2B5EF4-FFF2-40B4-BE49-F238E27FC236}">
                <a16:creationId xmlns:a16="http://schemas.microsoft.com/office/drawing/2014/main" id="{4001F5D2-43D5-B463-8BC7-702604FC957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AE1CC68-EE76-4AAC-E210-0E3E8DD24F9A}"/>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3700060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322E5D5-1DE6-8DC7-6C4D-B0669FEFCCE4}"/>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9EB3B858-CFC2-B69B-BD30-9FCB107AB0D0}"/>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84EBD61-D13D-6566-67C9-F46DC2E58C81}"/>
              </a:ext>
            </a:extLst>
          </p:cNvPr>
          <p:cNvSpPr>
            <a:spLocks noGrp="1"/>
          </p:cNvSpPr>
          <p:nvPr>
            <p:ph type="dt" sz="half" idx="10"/>
          </p:nvPr>
        </p:nvSpPr>
        <p:spPr/>
        <p:txBody>
          <a:bodyPr/>
          <a:lstStyle/>
          <a:p>
            <a:fld id="{D292970F-ECB8-408D-8D50-5655C41B7A0E}" type="datetimeFigureOut">
              <a:rPr lang="pt-BR" smtClean="0"/>
              <a:t>06/07/2026</a:t>
            </a:fld>
            <a:endParaRPr lang="pt-BR"/>
          </a:p>
        </p:txBody>
      </p:sp>
      <p:sp>
        <p:nvSpPr>
          <p:cNvPr id="5" name="Espaço Reservado para Rodapé 4">
            <a:extLst>
              <a:ext uri="{FF2B5EF4-FFF2-40B4-BE49-F238E27FC236}">
                <a16:creationId xmlns:a16="http://schemas.microsoft.com/office/drawing/2014/main" id="{B98A0209-EF2B-CCEC-0370-99F957C05F7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B2D11B8-079E-0EE9-633D-1B8686AA620C}"/>
              </a:ext>
            </a:extLst>
          </p:cNvPr>
          <p:cNvSpPr>
            <a:spLocks noGrp="1"/>
          </p:cNvSpPr>
          <p:nvPr>
            <p:ph type="sldNum" sz="quarter" idx="12"/>
          </p:nvPr>
        </p:nvSpPr>
        <p:spPr/>
        <p:txBody>
          <a:bodyPr/>
          <a:lstStyle/>
          <a:p>
            <a:fld id="{97203A61-1D49-4AD0-9F2B-C9C67E9DAEF9}" type="slidenum">
              <a:rPr lang="pt-BR" smtClean="0"/>
              <a:t>‹nº›</a:t>
            </a:fld>
            <a:endParaRPr lang="pt-BR"/>
          </a:p>
        </p:txBody>
      </p:sp>
    </p:spTree>
    <p:extLst>
      <p:ext uri="{BB962C8B-B14F-4D97-AF65-F5344CB8AC3E}">
        <p14:creationId xmlns:p14="http://schemas.microsoft.com/office/powerpoint/2010/main" val="2262649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2180960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omente título">
    <p:spTree>
      <p:nvGrpSpPr>
        <p:cNvPr id="1" name=""/>
        <p:cNvGrpSpPr/>
        <p:nvPr/>
      </p:nvGrpSpPr>
      <p:grpSpPr>
        <a:xfrm>
          <a:off x="0" y="0"/>
          <a:ext cx="0" cy="0"/>
          <a:chOff x="0" y="0"/>
          <a:chExt cx="0" cy="0"/>
        </a:xfrm>
      </p:grpSpPr>
      <p:sp>
        <p:nvSpPr>
          <p:cNvPr id="6" name="Retângulo 5"/>
          <p:cNvSpPr/>
          <p:nvPr userDrawn="1"/>
        </p:nvSpPr>
        <p:spPr>
          <a:xfrm>
            <a:off x="1" y="651771"/>
            <a:ext cx="5895412" cy="5391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6D1F13E9-D5D8-4B9D-0A7F-4EBB0B6480F2}"/>
              </a:ext>
            </a:extLst>
          </p:cNvPr>
          <p:cNvPicPr>
            <a:picLocks noChangeAspect="1"/>
          </p:cNvPicPr>
          <p:nvPr userDrawn="1"/>
        </p:nvPicPr>
        <p:blipFill>
          <a:blip r:embed="rId2"/>
          <a:stretch>
            <a:fillRect/>
          </a:stretch>
        </p:blipFill>
        <p:spPr>
          <a:xfrm>
            <a:off x="-529" y="-297"/>
            <a:ext cx="12193057" cy="6858594"/>
          </a:xfrm>
          <a:prstGeom prst="rect">
            <a:avLst/>
          </a:prstGeom>
        </p:spPr>
      </p:pic>
      <p:sp>
        <p:nvSpPr>
          <p:cNvPr id="3" name="Retângulo 2">
            <a:extLst>
              <a:ext uri="{FF2B5EF4-FFF2-40B4-BE49-F238E27FC236}">
                <a16:creationId xmlns:a16="http://schemas.microsoft.com/office/drawing/2014/main" id="{61D221CC-593F-7498-ADE4-BD0606B35EF5}"/>
              </a:ext>
            </a:extLst>
          </p:cNvPr>
          <p:cNvSpPr/>
          <p:nvPr userDrawn="1"/>
        </p:nvSpPr>
        <p:spPr>
          <a:xfrm>
            <a:off x="0" y="548680"/>
            <a:ext cx="6384032" cy="5540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Retângulo 3">
            <a:extLst>
              <a:ext uri="{FF2B5EF4-FFF2-40B4-BE49-F238E27FC236}">
                <a16:creationId xmlns:a16="http://schemas.microsoft.com/office/drawing/2014/main" id="{65EEDA2D-8769-BD0F-B14C-AE8FE41690E5}"/>
              </a:ext>
            </a:extLst>
          </p:cNvPr>
          <p:cNvSpPr/>
          <p:nvPr userDrawn="1"/>
        </p:nvSpPr>
        <p:spPr>
          <a:xfrm>
            <a:off x="6637106" y="5671335"/>
            <a:ext cx="5445303" cy="1109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5" name="Imagem 4">
            <a:extLst>
              <a:ext uri="{FF2B5EF4-FFF2-40B4-BE49-F238E27FC236}">
                <a16:creationId xmlns:a16="http://schemas.microsoft.com/office/drawing/2014/main" id="{A446432C-5F37-82C6-D61A-00C70E6DEB14}"/>
              </a:ext>
            </a:extLst>
          </p:cNvPr>
          <p:cNvPicPr>
            <a:picLocks noChangeAspect="1"/>
          </p:cNvPicPr>
          <p:nvPr userDrawn="1"/>
        </p:nvPicPr>
        <p:blipFill>
          <a:blip r:embed="rId3"/>
          <a:stretch>
            <a:fillRect/>
          </a:stretch>
        </p:blipFill>
        <p:spPr>
          <a:xfrm>
            <a:off x="8130150" y="6133669"/>
            <a:ext cx="3851506" cy="689131"/>
          </a:xfrm>
          <a:prstGeom prst="rect">
            <a:avLst/>
          </a:prstGeom>
        </p:spPr>
      </p:pic>
    </p:spTree>
    <p:extLst>
      <p:ext uri="{BB962C8B-B14F-4D97-AF65-F5344CB8AC3E}">
        <p14:creationId xmlns:p14="http://schemas.microsoft.com/office/powerpoint/2010/main" val="18763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ítulo">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32659B-E946-DF0A-EC3B-FB58760B1201}"/>
              </a:ext>
            </a:extLst>
          </p:cNvPr>
          <p:cNvSpPr>
            <a:spLocks noGrp="1"/>
          </p:cNvSpPr>
          <p:nvPr>
            <p:ph type="title"/>
          </p:nvPr>
        </p:nvSpPr>
        <p:spPr>
          <a:xfrm>
            <a:off x="5346672" y="3331473"/>
            <a:ext cx="6295820" cy="2065771"/>
          </a:xfrm>
        </p:spPr>
        <p:txBody>
          <a:bodyPr rtlCol="0" anchor="b">
            <a:noAutofit/>
          </a:bodyPr>
          <a:lstStyle>
            <a:lvl1pPr>
              <a:defRPr sz="5200"/>
            </a:lvl1pPr>
          </a:lstStyle>
          <a:p>
            <a:pPr rtl="0"/>
            <a:r>
              <a:rPr lang="pt-br"/>
              <a:t>Clique para editar o estilo de título Mestre</a:t>
            </a:r>
          </a:p>
        </p:txBody>
      </p:sp>
      <p:sp>
        <p:nvSpPr>
          <p:cNvPr id="17" name="Subtítulo 2">
            <a:extLst>
              <a:ext uri="{FF2B5EF4-FFF2-40B4-BE49-F238E27FC236}">
                <a16:creationId xmlns:a16="http://schemas.microsoft.com/office/drawing/2014/main" id="{6B804C9E-FBD1-7312-5F84-289579CED793}"/>
              </a:ext>
            </a:extLst>
          </p:cNvPr>
          <p:cNvSpPr>
            <a:spLocks noGrp="1"/>
          </p:cNvSpPr>
          <p:nvPr>
            <p:ph type="subTitle" idx="1"/>
          </p:nvPr>
        </p:nvSpPr>
        <p:spPr>
          <a:xfrm>
            <a:off x="5346672" y="5663901"/>
            <a:ext cx="6295820" cy="658357"/>
          </a:xfrm>
        </p:spPr>
        <p:txBody>
          <a:bodyPr vert="horz" lIns="91440" tIns="45720" rIns="91440" bIns="45720" rtlCol="0">
            <a:noAutofit/>
          </a:bodyPr>
          <a:lstStyle>
            <a:lvl1pPr marL="0" indent="0">
              <a:buNone/>
              <a:defRPr kumimoji="0" lang="en-US" sz="2000" b="0" i="0" u="none" strike="noStrike" kern="0" cap="none" spc="112" normalizeH="0" baseline="0" dirty="0">
                <a:ln>
                  <a:noFill/>
                </a:ln>
                <a:solidFill>
                  <a:schemeClr val="tx1"/>
                </a:solidFill>
                <a:effectLst/>
                <a:uLnTx/>
                <a:uFillTx/>
                <a:latin typeface="+mn-lt"/>
                <a:ea typeface="Geist Regular" pitchFamily="34" charset="-122"/>
                <a:cs typeface="Geist Regular" pitchFamily="34" charset="-120"/>
              </a:defRPr>
            </a:lvl1pPr>
          </a:lstStyle>
          <a:p>
            <a:pPr lvl="0" rtl="0"/>
            <a:r>
              <a:rPr lang="pt-br"/>
              <a:t>Clique para editar o estilo de subtítulo Mestre</a:t>
            </a:r>
          </a:p>
        </p:txBody>
      </p:sp>
      <p:sp>
        <p:nvSpPr>
          <p:cNvPr id="8" name="Forma livre: Forma 7">
            <a:extLst>
              <a:ext uri="{FF2B5EF4-FFF2-40B4-BE49-F238E27FC236}">
                <a16:creationId xmlns:a16="http://schemas.microsoft.com/office/drawing/2014/main" id="{F428482A-D20F-AFA2-AEC5-AC4189A2909A}"/>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a livre: Forma 8">
            <a:extLst>
              <a:ext uri="{FF2B5EF4-FFF2-40B4-BE49-F238E27FC236}">
                <a16:creationId xmlns:a16="http://schemas.microsoft.com/office/drawing/2014/main" id="{CA7B1B5E-ED91-6176-C37B-75128D95AE61}"/>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Forma livre: Forma 9">
            <a:extLst>
              <a:ext uri="{FF2B5EF4-FFF2-40B4-BE49-F238E27FC236}">
                <a16:creationId xmlns:a16="http://schemas.microsoft.com/office/drawing/2014/main" id="{B08FDDD1-41CC-CB18-30A4-47FCDC7F58E0}"/>
              </a:ext>
            </a:extLst>
          </p:cNvPr>
          <p:cNvSpPr/>
          <p:nvPr userDrawn="1"/>
        </p:nvSpPr>
        <p:spPr>
          <a:xfrm>
            <a:off x="-62" y="440308"/>
            <a:ext cx="1786996" cy="4666392"/>
          </a:xfrm>
          <a:custGeom>
            <a:avLst/>
            <a:gdLst>
              <a:gd name="csX0" fmla="*/ 0 w 1786996"/>
              <a:gd name="csY0" fmla="*/ 0 h 4666392"/>
              <a:gd name="csX1" fmla="*/ 103818 w 1786996"/>
              <a:gd name="csY1" fmla="*/ 63442 h 4666392"/>
              <a:gd name="csX2" fmla="*/ 311520 w 1786996"/>
              <a:gd name="csY2" fmla="*/ 223245 h 4666392"/>
              <a:gd name="csX3" fmla="*/ 1002657 w 1786996"/>
              <a:gd name="csY3" fmla="*/ 1371980 h 4666392"/>
              <a:gd name="csX4" fmla="*/ 1224323 w 1786996"/>
              <a:gd name="csY4" fmla="*/ 2475149 h 4666392"/>
              <a:gd name="csX5" fmla="*/ 1684442 w 1786996"/>
              <a:gd name="csY5" fmla="*/ 4097350 h 4666392"/>
              <a:gd name="csX6" fmla="*/ 1786996 w 1786996"/>
              <a:gd name="csY6" fmla="*/ 4250659 h 4666392"/>
              <a:gd name="csX7" fmla="*/ 1365128 w 1786996"/>
              <a:gd name="csY7" fmla="*/ 4666392 h 4666392"/>
              <a:gd name="csX8" fmla="*/ 1352498 w 1786996"/>
              <a:gd name="csY8" fmla="*/ 4651000 h 4666392"/>
              <a:gd name="csX9" fmla="*/ 646433 w 1786996"/>
              <a:gd name="csY9" fmla="*/ 2564030 h 4666392"/>
              <a:gd name="csX10" fmla="*/ 441974 w 1786996"/>
              <a:gd name="csY10" fmla="*/ 1538151 h 4666392"/>
              <a:gd name="csX11" fmla="*/ 8304 w 1786996"/>
              <a:gd name="csY11" fmla="*/ 742216 h 4666392"/>
              <a:gd name="csX12" fmla="*/ 0 w 1786996"/>
              <a:gd name="csY12" fmla="*/ 734233 h 4666392"/>
              <a:gd name="csX13" fmla="*/ 0 w 1786996"/>
              <a:gd name="csY13" fmla="*/ 0 h 4666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86996" h="4666392">
                <a:moveTo>
                  <a:pt x="0" y="0"/>
                </a:moveTo>
                <a:lnTo>
                  <a:pt x="103818" y="63442"/>
                </a:lnTo>
                <a:cubicBezTo>
                  <a:pt x="174242" y="110121"/>
                  <a:pt x="243524" y="163400"/>
                  <a:pt x="311520" y="223245"/>
                </a:cubicBezTo>
                <a:cubicBezTo>
                  <a:pt x="626181" y="499061"/>
                  <a:pt x="858699" y="885995"/>
                  <a:pt x="1002657" y="1371980"/>
                </a:cubicBezTo>
                <a:cubicBezTo>
                  <a:pt x="1111177" y="1737901"/>
                  <a:pt x="1168682" y="2112666"/>
                  <a:pt x="1224323" y="2475149"/>
                </a:cubicBezTo>
                <a:cubicBezTo>
                  <a:pt x="1314284" y="3059735"/>
                  <a:pt x="1399451" y="3615643"/>
                  <a:pt x="1684442" y="4097350"/>
                </a:cubicBezTo>
                <a:lnTo>
                  <a:pt x="1786996" y="4250659"/>
                </a:lnTo>
                <a:lnTo>
                  <a:pt x="1365128" y="4666392"/>
                </a:lnTo>
                <a:lnTo>
                  <a:pt x="1352498" y="4651000"/>
                </a:lnTo>
                <a:cubicBezTo>
                  <a:pt x="868073" y="4008152"/>
                  <a:pt x="755079" y="3274152"/>
                  <a:pt x="646433" y="2564030"/>
                </a:cubicBezTo>
                <a:cubicBezTo>
                  <a:pt x="591593" y="2204763"/>
                  <a:pt x="539001" y="1866210"/>
                  <a:pt x="441974" y="1538151"/>
                </a:cubicBezTo>
                <a:cubicBezTo>
                  <a:pt x="345024" y="1211795"/>
                  <a:pt x="196207" y="939123"/>
                  <a:pt x="8304" y="742216"/>
                </a:cubicBezTo>
                <a:lnTo>
                  <a:pt x="0" y="734233"/>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a livre: Forma 10">
            <a:extLst>
              <a:ext uri="{FF2B5EF4-FFF2-40B4-BE49-F238E27FC236}">
                <a16:creationId xmlns:a16="http://schemas.microsoft.com/office/drawing/2014/main" id="{21B00778-0E38-B005-08DE-A89CAFF1A333}"/>
              </a:ext>
            </a:extLst>
          </p:cNvPr>
          <p:cNvSpPr/>
          <p:nvPr userDrawn="1"/>
        </p:nvSpPr>
        <p:spPr>
          <a:xfrm rot="2763935">
            <a:off x="1585507" y="4559436"/>
            <a:ext cx="2098078" cy="154320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Forma livre: Forma 11">
            <a:extLst>
              <a:ext uri="{FF2B5EF4-FFF2-40B4-BE49-F238E27FC236}">
                <a16:creationId xmlns:a16="http://schemas.microsoft.com/office/drawing/2014/main" id="{883C208D-2A16-756F-8046-5D24720FF7DF}"/>
              </a:ext>
            </a:extLst>
          </p:cNvPr>
          <p:cNvSpPr/>
          <p:nvPr userDrawn="1"/>
        </p:nvSpPr>
        <p:spPr>
          <a:xfrm rot="2763935">
            <a:off x="1680587" y="691706"/>
            <a:ext cx="4259634" cy="4057556"/>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Forma livre: Forma 12">
            <a:extLst>
              <a:ext uri="{FF2B5EF4-FFF2-40B4-BE49-F238E27FC236}">
                <a16:creationId xmlns:a16="http://schemas.microsoft.com/office/drawing/2014/main" id="{B67AD685-8065-468E-43B2-3D18B765422D}"/>
              </a:ext>
            </a:extLst>
          </p:cNvPr>
          <p:cNvSpPr/>
          <p:nvPr userDrawn="1"/>
        </p:nvSpPr>
        <p:spPr>
          <a:xfrm rot="377420">
            <a:off x="8485171" y="-63503"/>
            <a:ext cx="1087018" cy="1312796"/>
          </a:xfrm>
          <a:custGeom>
            <a:avLst/>
            <a:gdLst>
              <a:gd name="csX0" fmla="*/ 369507 w 1087018"/>
              <a:gd name="csY0" fmla="*/ 79092 h 1312796"/>
              <a:gd name="csX1" fmla="*/ 1087018 w 1087018"/>
              <a:gd name="csY1" fmla="*/ 0 h 1312796"/>
              <a:gd name="csX2" fmla="*/ 1007585 w 1087018"/>
              <a:gd name="csY2" fmla="*/ 63326 h 1312796"/>
              <a:gd name="csX3" fmla="*/ 669244 w 1087018"/>
              <a:gd name="csY3" fmla="*/ 441433 h 1312796"/>
              <a:gd name="csX4" fmla="*/ 454121 w 1087018"/>
              <a:gd name="csY4" fmla="*/ 1173301 h 1312796"/>
              <a:gd name="csX5" fmla="*/ 461858 w 1087018"/>
              <a:gd name="csY5" fmla="*/ 1312796 h 1312796"/>
              <a:gd name="csX6" fmla="*/ 8152 w 1087018"/>
              <a:gd name="csY6" fmla="*/ 1312796 h 1312796"/>
              <a:gd name="csX7" fmla="*/ 0 w 1087018"/>
              <a:gd name="csY7" fmla="*/ 1172204 h 1312796"/>
              <a:gd name="csX8" fmla="*/ 13206 w 1087018"/>
              <a:gd name="csY8" fmla="*/ 960047 h 1312796"/>
              <a:gd name="csX9" fmla="*/ 287321 w 1087018"/>
              <a:gd name="csY9" fmla="*/ 195621 h 1312796"/>
              <a:gd name="csX10" fmla="*/ 369507 w 1087018"/>
              <a:gd name="csY10" fmla="*/ 79092 h 1312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018" h="1312796">
                <a:moveTo>
                  <a:pt x="369507" y="79092"/>
                </a:moveTo>
                <a:lnTo>
                  <a:pt x="1087018" y="0"/>
                </a:lnTo>
                <a:lnTo>
                  <a:pt x="1007585" y="63326"/>
                </a:lnTo>
                <a:cubicBezTo>
                  <a:pt x="877840" y="175424"/>
                  <a:pt x="761883" y="297233"/>
                  <a:pt x="669244" y="441433"/>
                </a:cubicBezTo>
                <a:cubicBezTo>
                  <a:pt x="528563" y="659835"/>
                  <a:pt x="454897" y="920730"/>
                  <a:pt x="454121" y="1173301"/>
                </a:cubicBezTo>
                <a:lnTo>
                  <a:pt x="461858" y="1312796"/>
                </a:lnTo>
                <a:lnTo>
                  <a:pt x="8152" y="1312796"/>
                </a:lnTo>
                <a:lnTo>
                  <a:pt x="0" y="1172204"/>
                </a:lnTo>
                <a:cubicBezTo>
                  <a:pt x="168" y="1101935"/>
                  <a:pt x="4553" y="1031055"/>
                  <a:pt x="13206" y="960047"/>
                </a:cubicBezTo>
                <a:cubicBezTo>
                  <a:pt x="46542" y="687025"/>
                  <a:pt x="141453" y="422677"/>
                  <a:pt x="287321" y="195621"/>
                </a:cubicBezTo>
                <a:lnTo>
                  <a:pt x="369507" y="7909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Forma livre: Forma 13">
            <a:extLst>
              <a:ext uri="{FF2B5EF4-FFF2-40B4-BE49-F238E27FC236}">
                <a16:creationId xmlns:a16="http://schemas.microsoft.com/office/drawing/2014/main" id="{8B26F5E7-7417-759A-84F2-ACD9B0E8E560}"/>
              </a:ext>
            </a:extLst>
          </p:cNvPr>
          <p:cNvSpPr/>
          <p:nvPr userDrawn="1"/>
        </p:nvSpPr>
        <p:spPr>
          <a:xfrm rot="377420">
            <a:off x="8363793" y="809018"/>
            <a:ext cx="3841810" cy="2070220"/>
          </a:xfrm>
          <a:custGeom>
            <a:avLst/>
            <a:gdLst>
              <a:gd name="csX0" fmla="*/ 2311234 w 3841810"/>
              <a:gd name="csY0" fmla="*/ 5633 h 2070220"/>
              <a:gd name="csX1" fmla="*/ 2663336 w 3841810"/>
              <a:gd name="csY1" fmla="*/ 66314 h 2070220"/>
              <a:gd name="csX2" fmla="*/ 3010498 w 3841810"/>
              <a:gd name="csY2" fmla="*/ 612421 h 2070220"/>
              <a:gd name="csX3" fmla="*/ 3000586 w 3841810"/>
              <a:gd name="csY3" fmla="*/ 968987 h 2070220"/>
              <a:gd name="csX4" fmla="*/ 3461356 w 3841810"/>
              <a:gd name="csY4" fmla="*/ 742043 h 2070220"/>
              <a:gd name="csX5" fmla="*/ 3728532 w 3841810"/>
              <a:gd name="csY5" fmla="*/ 597470 h 2070220"/>
              <a:gd name="csX6" fmla="*/ 3788422 w 3841810"/>
              <a:gd name="csY6" fmla="*/ 569376 h 2070220"/>
              <a:gd name="csX7" fmla="*/ 3841810 w 3841810"/>
              <a:gd name="csY7" fmla="*/ 1053701 h 2070220"/>
              <a:gd name="csX8" fmla="*/ 3686541 w 3841810"/>
              <a:gd name="csY8" fmla="*/ 1138183 h 2070220"/>
              <a:gd name="csX9" fmla="*/ 3216300 w 3841810"/>
              <a:gd name="csY9" fmla="*/ 1374457 h 2070220"/>
              <a:gd name="csX10" fmla="*/ 2773115 w 3841810"/>
              <a:gd name="csY10" fmla="*/ 1479735 h 2070220"/>
              <a:gd name="csX11" fmla="*/ 2631767 w 3841810"/>
              <a:gd name="csY11" fmla="*/ 1639005 h 2070220"/>
              <a:gd name="csX12" fmla="*/ 1497925 w 3841810"/>
              <a:gd name="csY12" fmla="*/ 2068390 h 2070220"/>
              <a:gd name="csX13" fmla="*/ 653238 w 3841810"/>
              <a:gd name="csY13" fmla="*/ 1757134 h 2070220"/>
              <a:gd name="csX14" fmla="*/ 102700 w 3841810"/>
              <a:gd name="csY14" fmla="*/ 1047717 h 2070220"/>
              <a:gd name="csX15" fmla="*/ 3936 w 3841810"/>
              <a:gd name="csY15" fmla="*/ 653323 h 2070220"/>
              <a:gd name="csX16" fmla="*/ 0 w 3841810"/>
              <a:gd name="csY16" fmla="*/ 585426 h 2070220"/>
              <a:gd name="csX17" fmla="*/ 453706 w 3841810"/>
              <a:gd name="csY17" fmla="*/ 585426 h 2070220"/>
              <a:gd name="csX18" fmla="*/ 454297 w 3841810"/>
              <a:gd name="csY18" fmla="*/ 596068 h 2070220"/>
              <a:gd name="csX19" fmla="*/ 524560 w 3841810"/>
              <a:gd name="csY19" fmla="*/ 880594 h 2070220"/>
              <a:gd name="csX20" fmla="*/ 1521054 w 3841810"/>
              <a:gd name="csY20" fmla="*/ 1614616 h 2070220"/>
              <a:gd name="csX21" fmla="*/ 2230407 w 3841810"/>
              <a:gd name="csY21" fmla="*/ 1383767 h 2070220"/>
              <a:gd name="csX22" fmla="*/ 1934559 w 3841810"/>
              <a:gd name="csY22" fmla="*/ 1158560 h 2070220"/>
              <a:gd name="csX23" fmla="*/ 1758908 w 3841810"/>
              <a:gd name="csY23" fmla="*/ 767797 h 2070220"/>
              <a:gd name="csX24" fmla="*/ 1831917 w 3841810"/>
              <a:gd name="csY24" fmla="*/ 331625 h 2070220"/>
              <a:gd name="csX25" fmla="*/ 2188561 w 3841810"/>
              <a:gd name="csY25" fmla="*/ 34742 h 2070220"/>
              <a:gd name="csX26" fmla="*/ 2311234 w 3841810"/>
              <a:gd name="csY26" fmla="*/ 5633 h 2070220"/>
              <a:gd name="csX27" fmla="*/ 2398827 w 3841810"/>
              <a:gd name="csY27" fmla="*/ 453790 h 2070220"/>
              <a:gd name="csX28" fmla="*/ 2287645 w 3841810"/>
              <a:gd name="csY28" fmla="*/ 489664 h 2070220"/>
              <a:gd name="csX29" fmla="*/ 2244000 w 3841810"/>
              <a:gd name="csY29" fmla="*/ 531082 h 2070220"/>
              <a:gd name="csX30" fmla="*/ 2244203 w 3841810"/>
              <a:gd name="csY30" fmla="*/ 530765 h 2070220"/>
              <a:gd name="csX31" fmla="*/ 2243903 w 3841810"/>
              <a:gd name="csY31" fmla="*/ 531174 h 2070220"/>
              <a:gd name="csX32" fmla="*/ 2244000 w 3841810"/>
              <a:gd name="csY32" fmla="*/ 531082 h 2070220"/>
              <a:gd name="csX33" fmla="*/ 2232741 w 3841810"/>
              <a:gd name="csY33" fmla="*/ 548688 h 2070220"/>
              <a:gd name="csX34" fmla="*/ 2283023 w 3841810"/>
              <a:gd name="csY34" fmla="*/ 865043 h 2070220"/>
              <a:gd name="csX35" fmla="*/ 2520486 w 3841810"/>
              <a:gd name="csY35" fmla="*/ 1007132 h 2070220"/>
              <a:gd name="csX36" fmla="*/ 2561717 w 3841810"/>
              <a:gd name="csY36" fmla="*/ 677019 h 2070220"/>
              <a:gd name="csX37" fmla="*/ 2449232 w 3841810"/>
              <a:gd name="csY37" fmla="*/ 466112 h 2070220"/>
              <a:gd name="csX38" fmla="*/ 2398827 w 3841810"/>
              <a:gd name="csY38" fmla="*/ 453790 h 2070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841810" h="2070220">
                <a:moveTo>
                  <a:pt x="2311234" y="5633"/>
                </a:moveTo>
                <a:cubicBezTo>
                  <a:pt x="2434674" y="-11061"/>
                  <a:pt x="2558320" y="9412"/>
                  <a:pt x="2663336" y="66314"/>
                </a:cubicBezTo>
                <a:cubicBezTo>
                  <a:pt x="2848009" y="165959"/>
                  <a:pt x="2975004" y="364988"/>
                  <a:pt x="3010498" y="612421"/>
                </a:cubicBezTo>
                <a:cubicBezTo>
                  <a:pt x="3027162" y="728716"/>
                  <a:pt x="3023530" y="849424"/>
                  <a:pt x="3000586" y="968987"/>
                </a:cubicBezTo>
                <a:cubicBezTo>
                  <a:pt x="3153710" y="914818"/>
                  <a:pt x="3305215" y="829851"/>
                  <a:pt x="3461356" y="742043"/>
                </a:cubicBezTo>
                <a:cubicBezTo>
                  <a:pt x="3548453" y="693206"/>
                  <a:pt x="3637039" y="643430"/>
                  <a:pt x="3728532" y="597470"/>
                </a:cubicBezTo>
                <a:lnTo>
                  <a:pt x="3788422" y="569376"/>
                </a:lnTo>
                <a:lnTo>
                  <a:pt x="3841810" y="1053701"/>
                </a:lnTo>
                <a:lnTo>
                  <a:pt x="3686541" y="1138183"/>
                </a:lnTo>
                <a:cubicBezTo>
                  <a:pt x="3537052" y="1222137"/>
                  <a:pt x="3382222" y="1309035"/>
                  <a:pt x="3216300" y="1374457"/>
                </a:cubicBezTo>
                <a:cubicBezTo>
                  <a:pt x="3062698" y="1435188"/>
                  <a:pt x="2916485" y="1469945"/>
                  <a:pt x="2773115" y="1479735"/>
                </a:cubicBezTo>
                <a:cubicBezTo>
                  <a:pt x="2730858" y="1536448"/>
                  <a:pt x="2683444" y="1589943"/>
                  <a:pt x="2631767" y="1639005"/>
                </a:cubicBezTo>
                <a:cubicBezTo>
                  <a:pt x="2332384" y="1924980"/>
                  <a:pt x="1897888" y="2089615"/>
                  <a:pt x="1497925" y="2068390"/>
                </a:cubicBezTo>
                <a:cubicBezTo>
                  <a:pt x="1199145" y="2052572"/>
                  <a:pt x="907122" y="1944813"/>
                  <a:pt x="653238" y="1757134"/>
                </a:cubicBezTo>
                <a:cubicBezTo>
                  <a:pt x="403404" y="1572469"/>
                  <a:pt x="213292" y="1327097"/>
                  <a:pt x="102700" y="1047717"/>
                </a:cubicBezTo>
                <a:cubicBezTo>
                  <a:pt x="53418" y="923202"/>
                  <a:pt x="20353" y="790450"/>
                  <a:pt x="3936" y="653323"/>
                </a:cubicBezTo>
                <a:lnTo>
                  <a:pt x="0" y="585426"/>
                </a:lnTo>
                <a:lnTo>
                  <a:pt x="453706" y="585426"/>
                </a:lnTo>
                <a:lnTo>
                  <a:pt x="454297" y="596068"/>
                </a:lnTo>
                <a:cubicBezTo>
                  <a:pt x="465742" y="694952"/>
                  <a:pt x="489038" y="790878"/>
                  <a:pt x="524560" y="880594"/>
                </a:cubicBezTo>
                <a:cubicBezTo>
                  <a:pt x="686729" y="1290294"/>
                  <a:pt x="1096729" y="1592262"/>
                  <a:pt x="1521054" y="1614616"/>
                </a:cubicBezTo>
                <a:cubicBezTo>
                  <a:pt x="1760503" y="1627210"/>
                  <a:pt x="2028108" y="1538605"/>
                  <a:pt x="2230407" y="1383767"/>
                </a:cubicBezTo>
                <a:cubicBezTo>
                  <a:pt x="2115117" y="1328821"/>
                  <a:pt x="2014109" y="1253025"/>
                  <a:pt x="1934559" y="1158560"/>
                </a:cubicBezTo>
                <a:cubicBezTo>
                  <a:pt x="1842022" y="1049403"/>
                  <a:pt x="1779810" y="910542"/>
                  <a:pt x="1758908" y="767797"/>
                </a:cubicBezTo>
                <a:cubicBezTo>
                  <a:pt x="1736152" y="612338"/>
                  <a:pt x="1761309" y="461050"/>
                  <a:pt x="1831917" y="331625"/>
                </a:cubicBezTo>
                <a:cubicBezTo>
                  <a:pt x="1906239" y="195515"/>
                  <a:pt x="2035941" y="87394"/>
                  <a:pt x="2188561" y="34742"/>
                </a:cubicBezTo>
                <a:cubicBezTo>
                  <a:pt x="2228964" y="20891"/>
                  <a:pt x="2270087" y="11197"/>
                  <a:pt x="2311234" y="5633"/>
                </a:cubicBezTo>
                <a:close/>
                <a:moveTo>
                  <a:pt x="2398827" y="453790"/>
                </a:moveTo>
                <a:cubicBezTo>
                  <a:pt x="2362178" y="453042"/>
                  <a:pt x="2321332" y="466485"/>
                  <a:pt x="2287645" y="489664"/>
                </a:cubicBezTo>
                <a:lnTo>
                  <a:pt x="2244000" y="531082"/>
                </a:lnTo>
                <a:lnTo>
                  <a:pt x="2244203" y="530765"/>
                </a:lnTo>
                <a:lnTo>
                  <a:pt x="2243903" y="531174"/>
                </a:lnTo>
                <a:lnTo>
                  <a:pt x="2244000" y="531082"/>
                </a:lnTo>
                <a:lnTo>
                  <a:pt x="2232741" y="548688"/>
                </a:lnTo>
                <a:cubicBezTo>
                  <a:pt x="2184028" y="637733"/>
                  <a:pt x="2205712" y="773504"/>
                  <a:pt x="2283023" y="865043"/>
                </a:cubicBezTo>
                <a:cubicBezTo>
                  <a:pt x="2338933" y="931207"/>
                  <a:pt x="2423486" y="980904"/>
                  <a:pt x="2520486" y="1007132"/>
                </a:cubicBezTo>
                <a:cubicBezTo>
                  <a:pt x="2561956" y="898203"/>
                  <a:pt x="2577440" y="784423"/>
                  <a:pt x="2561717" y="677019"/>
                </a:cubicBezTo>
                <a:cubicBezTo>
                  <a:pt x="2547028" y="576675"/>
                  <a:pt x="2504109" y="495617"/>
                  <a:pt x="2449232" y="466112"/>
                </a:cubicBezTo>
                <a:cubicBezTo>
                  <a:pt x="2434426" y="458085"/>
                  <a:pt x="2417151" y="454163"/>
                  <a:pt x="2398827" y="45379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8" name="Forma livre: Forma 17">
            <a:extLst>
              <a:ext uri="{FF2B5EF4-FFF2-40B4-BE49-F238E27FC236}">
                <a16:creationId xmlns:a16="http://schemas.microsoft.com/office/drawing/2014/main" id="{12E44786-185B-B196-5BCF-A4B9911E237B}"/>
              </a:ext>
            </a:extLst>
          </p:cNvPr>
          <p:cNvSpPr/>
          <p:nvPr userDrawn="1"/>
        </p:nvSpPr>
        <p:spPr>
          <a:xfrm rot="2763935">
            <a:off x="4766380" y="-385109"/>
            <a:ext cx="2066549" cy="2852272"/>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93707220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údo">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634030" y="634999"/>
            <a:ext cx="10923934" cy="1113476"/>
          </a:xfrm>
        </p:spPr>
        <p:txBody>
          <a:bodyPr rtlCol="0" anchor="t"/>
          <a:lstStyle/>
          <a:p>
            <a:pPr rtl="0"/>
            <a:r>
              <a:rPr lang="pt-br"/>
              <a:t>Clique para editar o estilo de título Mestre</a:t>
            </a:r>
          </a:p>
        </p:txBody>
      </p:sp>
      <p:sp>
        <p:nvSpPr>
          <p:cNvPr id="9" name="Espaço Reservado para Conteúdo 8">
            <a:extLst>
              <a:ext uri="{FF2B5EF4-FFF2-40B4-BE49-F238E27FC236}">
                <a16:creationId xmlns:a16="http://schemas.microsoft.com/office/drawing/2014/main" id="{0804C81F-91C2-38BC-2B20-110AC78D2527}"/>
              </a:ext>
            </a:extLst>
          </p:cNvPr>
          <p:cNvSpPr>
            <a:spLocks noGrp="1"/>
          </p:cNvSpPr>
          <p:nvPr>
            <p:ph sz="quarter" idx="13"/>
          </p:nvPr>
        </p:nvSpPr>
        <p:spPr>
          <a:xfrm>
            <a:off x="633413" y="2129475"/>
            <a:ext cx="10925175" cy="3917313"/>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2"/>
          <p:cNvSpPr>
            <a:spLocks noGrp="1"/>
          </p:cNvSpPr>
          <p:nvPr>
            <p:ph type="dt" sz="half" idx="10"/>
          </p:nvPr>
        </p:nvSpPr>
        <p:spPr/>
        <p:txBody>
          <a:bodyPr rtlCol="0"/>
          <a:lstStyle/>
          <a:p>
            <a:pPr rtl="0"/>
            <a:r>
              <a:rPr lang="en-US"/>
              <a:t>6/12/2025</a:t>
            </a:r>
          </a:p>
        </p:txBody>
      </p:sp>
      <p:sp>
        <p:nvSpPr>
          <p:cNvPr id="4" name="Espaço Reservado para Rodapé 3"/>
          <p:cNvSpPr>
            <a:spLocks noGrp="1"/>
          </p:cNvSpPr>
          <p:nvPr>
            <p:ph type="ftr" sz="quarter" idx="11"/>
          </p:nvPr>
        </p:nvSpPr>
        <p:spPr/>
        <p:txBody>
          <a:bodyPr rtlCol="0"/>
          <a:lstStyle/>
          <a:p>
            <a:pPr rtl="0"/>
            <a:endParaRPr lang="en-US"/>
          </a:p>
        </p:txBody>
      </p:sp>
      <p:sp>
        <p:nvSpPr>
          <p:cNvPr id="5" name="Espaço Reservado para o Número do Slide 4"/>
          <p:cNvSpPr>
            <a:spLocks noGrp="1"/>
          </p:cNvSpPr>
          <p:nvPr>
            <p:ph type="sldNum" sz="quarter" idx="12"/>
          </p:nvPr>
        </p:nvSpPr>
        <p:spPr/>
        <p:txBody>
          <a:bodyPr rtlCol="0"/>
          <a:lstStyle/>
          <a:p>
            <a:pPr rtl="0"/>
            <a:fld id="{48F63A3B-78C7-47BE-AE5E-E10140E04643}" type="slidenum">
              <a:rPr lang="en-US" dirty="0"/>
              <a:t>‹nº›</a:t>
            </a:fld>
            <a:endParaRPr lang="en-US"/>
          </a:p>
        </p:txBody>
      </p:sp>
    </p:spTree>
    <p:extLst>
      <p:ext uri="{BB962C8B-B14F-4D97-AF65-F5344CB8AC3E}">
        <p14:creationId xmlns:p14="http://schemas.microsoft.com/office/powerpoint/2010/main" val="393372090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ítulo 2">
    <p:bg>
      <p:bgRef idx="1001">
        <a:schemeClr val="bg2"/>
      </p:bgRef>
    </p:bg>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3D3A79C9-5750-79A3-7539-B664BE6156B1}"/>
              </a:ext>
            </a:extLst>
          </p:cNvPr>
          <p:cNvSpPr>
            <a:spLocks noGrp="1"/>
          </p:cNvSpPr>
          <p:nvPr>
            <p:ph type="title"/>
          </p:nvPr>
        </p:nvSpPr>
        <p:spPr>
          <a:xfrm>
            <a:off x="5346672" y="3331473"/>
            <a:ext cx="6295820" cy="2065771"/>
          </a:xfrm>
        </p:spPr>
        <p:txBody>
          <a:bodyPr rtlCol="0" anchor="b">
            <a:noAutofit/>
          </a:bodyPr>
          <a:lstStyle>
            <a:lvl1pPr>
              <a:defRPr sz="5200"/>
            </a:lvl1pPr>
          </a:lstStyle>
          <a:p>
            <a:pPr rtl="0"/>
            <a:r>
              <a:rPr lang="pt-br"/>
              <a:t>Clique para editar o estilo de título Mestre</a:t>
            </a:r>
          </a:p>
        </p:txBody>
      </p:sp>
      <p:sp>
        <p:nvSpPr>
          <p:cNvPr id="4" name="Subtítulo 2">
            <a:extLst>
              <a:ext uri="{FF2B5EF4-FFF2-40B4-BE49-F238E27FC236}">
                <a16:creationId xmlns:a16="http://schemas.microsoft.com/office/drawing/2014/main" id="{0F8632D6-933D-A3D3-9FB8-3C42CD65BB80}"/>
              </a:ext>
            </a:extLst>
          </p:cNvPr>
          <p:cNvSpPr>
            <a:spLocks noGrp="1"/>
          </p:cNvSpPr>
          <p:nvPr>
            <p:ph type="subTitle" idx="1"/>
          </p:nvPr>
        </p:nvSpPr>
        <p:spPr>
          <a:xfrm>
            <a:off x="5346672" y="5663901"/>
            <a:ext cx="6295820" cy="658357"/>
          </a:xfrm>
        </p:spPr>
        <p:txBody>
          <a:bodyPr vert="horz" lIns="91440" tIns="45720" rIns="91440" bIns="45720" rtlCol="0">
            <a:noAutofit/>
          </a:bodyPr>
          <a:lstStyle>
            <a:lvl1pPr marL="0" indent="0">
              <a:buNone/>
              <a:defRPr kumimoji="0" lang="en-US" sz="2000" b="0" i="0" u="none" strike="noStrike" kern="0" cap="none" spc="112" normalizeH="0" baseline="0" dirty="0">
                <a:ln>
                  <a:noFill/>
                </a:ln>
                <a:solidFill>
                  <a:schemeClr val="tx1"/>
                </a:solidFill>
                <a:effectLst/>
                <a:uLnTx/>
                <a:uFillTx/>
                <a:latin typeface="+mn-lt"/>
                <a:ea typeface="Geist Regular" pitchFamily="34" charset="-122"/>
                <a:cs typeface="Geist Regular" pitchFamily="34" charset="-120"/>
              </a:defRPr>
            </a:lvl1pPr>
          </a:lstStyle>
          <a:p>
            <a:pPr lvl="0" rtl="0"/>
            <a:r>
              <a:rPr lang="pt-br"/>
              <a:t>Clique para editar o estilo de subtítulo Mestre</a:t>
            </a:r>
          </a:p>
        </p:txBody>
      </p:sp>
      <p:sp>
        <p:nvSpPr>
          <p:cNvPr id="8" name="Forma livre: Forma 7">
            <a:extLst>
              <a:ext uri="{FF2B5EF4-FFF2-40B4-BE49-F238E27FC236}">
                <a16:creationId xmlns:a16="http://schemas.microsoft.com/office/drawing/2014/main" id="{F428482A-D20F-AFA2-AEC5-AC4189A2909A}"/>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a livre: Forma 8">
            <a:extLst>
              <a:ext uri="{FF2B5EF4-FFF2-40B4-BE49-F238E27FC236}">
                <a16:creationId xmlns:a16="http://schemas.microsoft.com/office/drawing/2014/main" id="{CA7B1B5E-ED91-6176-C37B-75128D95AE61}"/>
              </a:ext>
            </a:extLst>
          </p:cNvPr>
          <p:cNvSpPr/>
          <p:nvPr userDrawn="1"/>
        </p:nvSpPr>
        <p:spPr>
          <a:xfrm>
            <a:off x="10660966" y="1378242"/>
            <a:ext cx="343" cy="374"/>
          </a:xfrm>
          <a:custGeom>
            <a:avLst/>
            <a:gdLst>
              <a:gd name="csX0" fmla="*/ 343 w 343"/>
              <a:gd name="csY0" fmla="*/ 0 h 374"/>
              <a:gd name="csX1" fmla="*/ 107 w 343"/>
              <a:gd name="csY1" fmla="*/ 293 h 374"/>
              <a:gd name="csX2" fmla="*/ 0 w 343"/>
              <a:gd name="csY2" fmla="*/ 374 h 374"/>
              <a:gd name="csX3" fmla="*/ 343 w 343"/>
              <a:gd name="csY3" fmla="*/ 0 h 374"/>
            </a:gdLst>
            <a:ahLst/>
            <a:cxnLst>
              <a:cxn ang="0">
                <a:pos x="csX0" y="csY0"/>
              </a:cxn>
              <a:cxn ang="0">
                <a:pos x="csX1" y="csY1"/>
              </a:cxn>
              <a:cxn ang="0">
                <a:pos x="csX2" y="csY2"/>
              </a:cxn>
              <a:cxn ang="0">
                <a:pos x="csX3" y="csY3"/>
              </a:cxn>
            </a:cxnLst>
            <a:rect l="l" t="t" r="r" b="b"/>
            <a:pathLst>
              <a:path w="343" h="374">
                <a:moveTo>
                  <a:pt x="343" y="0"/>
                </a:moveTo>
                <a:lnTo>
                  <a:pt x="107" y="293"/>
                </a:lnTo>
                <a:lnTo>
                  <a:pt x="0" y="374"/>
                </a:lnTo>
                <a:lnTo>
                  <a:pt x="343"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Forma livre: Forma 9">
            <a:extLst>
              <a:ext uri="{FF2B5EF4-FFF2-40B4-BE49-F238E27FC236}">
                <a16:creationId xmlns:a16="http://schemas.microsoft.com/office/drawing/2014/main" id="{B08FDDD1-41CC-CB18-30A4-47FCDC7F58E0}"/>
              </a:ext>
            </a:extLst>
          </p:cNvPr>
          <p:cNvSpPr/>
          <p:nvPr userDrawn="1"/>
        </p:nvSpPr>
        <p:spPr>
          <a:xfrm>
            <a:off x="-62" y="440308"/>
            <a:ext cx="1786996" cy="4666392"/>
          </a:xfrm>
          <a:custGeom>
            <a:avLst/>
            <a:gdLst>
              <a:gd name="csX0" fmla="*/ 0 w 1786996"/>
              <a:gd name="csY0" fmla="*/ 0 h 4666392"/>
              <a:gd name="csX1" fmla="*/ 103818 w 1786996"/>
              <a:gd name="csY1" fmla="*/ 63442 h 4666392"/>
              <a:gd name="csX2" fmla="*/ 311520 w 1786996"/>
              <a:gd name="csY2" fmla="*/ 223245 h 4666392"/>
              <a:gd name="csX3" fmla="*/ 1002657 w 1786996"/>
              <a:gd name="csY3" fmla="*/ 1371980 h 4666392"/>
              <a:gd name="csX4" fmla="*/ 1224323 w 1786996"/>
              <a:gd name="csY4" fmla="*/ 2475149 h 4666392"/>
              <a:gd name="csX5" fmla="*/ 1684442 w 1786996"/>
              <a:gd name="csY5" fmla="*/ 4097350 h 4666392"/>
              <a:gd name="csX6" fmla="*/ 1786996 w 1786996"/>
              <a:gd name="csY6" fmla="*/ 4250659 h 4666392"/>
              <a:gd name="csX7" fmla="*/ 1365128 w 1786996"/>
              <a:gd name="csY7" fmla="*/ 4666392 h 4666392"/>
              <a:gd name="csX8" fmla="*/ 1352498 w 1786996"/>
              <a:gd name="csY8" fmla="*/ 4651000 h 4666392"/>
              <a:gd name="csX9" fmla="*/ 646433 w 1786996"/>
              <a:gd name="csY9" fmla="*/ 2564030 h 4666392"/>
              <a:gd name="csX10" fmla="*/ 441974 w 1786996"/>
              <a:gd name="csY10" fmla="*/ 1538151 h 4666392"/>
              <a:gd name="csX11" fmla="*/ 8304 w 1786996"/>
              <a:gd name="csY11" fmla="*/ 742216 h 4666392"/>
              <a:gd name="csX12" fmla="*/ 0 w 1786996"/>
              <a:gd name="csY12" fmla="*/ 734233 h 4666392"/>
              <a:gd name="csX13" fmla="*/ 0 w 1786996"/>
              <a:gd name="csY13" fmla="*/ 0 h 4666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786996" h="4666392">
                <a:moveTo>
                  <a:pt x="0" y="0"/>
                </a:moveTo>
                <a:lnTo>
                  <a:pt x="103818" y="63442"/>
                </a:lnTo>
                <a:cubicBezTo>
                  <a:pt x="174242" y="110121"/>
                  <a:pt x="243524" y="163400"/>
                  <a:pt x="311520" y="223245"/>
                </a:cubicBezTo>
                <a:cubicBezTo>
                  <a:pt x="626181" y="499061"/>
                  <a:pt x="858699" y="885995"/>
                  <a:pt x="1002657" y="1371980"/>
                </a:cubicBezTo>
                <a:cubicBezTo>
                  <a:pt x="1111177" y="1737901"/>
                  <a:pt x="1168682" y="2112666"/>
                  <a:pt x="1224323" y="2475149"/>
                </a:cubicBezTo>
                <a:cubicBezTo>
                  <a:pt x="1314284" y="3059735"/>
                  <a:pt x="1399451" y="3615643"/>
                  <a:pt x="1684442" y="4097350"/>
                </a:cubicBezTo>
                <a:lnTo>
                  <a:pt x="1786996" y="4250659"/>
                </a:lnTo>
                <a:lnTo>
                  <a:pt x="1365128" y="4666392"/>
                </a:lnTo>
                <a:lnTo>
                  <a:pt x="1352498" y="4651000"/>
                </a:lnTo>
                <a:cubicBezTo>
                  <a:pt x="868073" y="4008152"/>
                  <a:pt x="755079" y="3274152"/>
                  <a:pt x="646433" y="2564030"/>
                </a:cubicBezTo>
                <a:cubicBezTo>
                  <a:pt x="591593" y="2204763"/>
                  <a:pt x="539001" y="1866210"/>
                  <a:pt x="441974" y="1538151"/>
                </a:cubicBezTo>
                <a:cubicBezTo>
                  <a:pt x="345024" y="1211795"/>
                  <a:pt x="196207" y="939123"/>
                  <a:pt x="8304" y="742216"/>
                </a:cubicBezTo>
                <a:lnTo>
                  <a:pt x="0" y="734233"/>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a livre: Forma 10">
            <a:extLst>
              <a:ext uri="{FF2B5EF4-FFF2-40B4-BE49-F238E27FC236}">
                <a16:creationId xmlns:a16="http://schemas.microsoft.com/office/drawing/2014/main" id="{21B00778-0E38-B005-08DE-A89CAFF1A333}"/>
              </a:ext>
            </a:extLst>
          </p:cNvPr>
          <p:cNvSpPr/>
          <p:nvPr userDrawn="1"/>
        </p:nvSpPr>
        <p:spPr>
          <a:xfrm rot="2763935">
            <a:off x="1585507" y="4559436"/>
            <a:ext cx="2098078" cy="154320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Forma livre: Forma 11">
            <a:extLst>
              <a:ext uri="{FF2B5EF4-FFF2-40B4-BE49-F238E27FC236}">
                <a16:creationId xmlns:a16="http://schemas.microsoft.com/office/drawing/2014/main" id="{883C208D-2A16-756F-8046-5D24720FF7DF}"/>
              </a:ext>
            </a:extLst>
          </p:cNvPr>
          <p:cNvSpPr/>
          <p:nvPr userDrawn="1"/>
        </p:nvSpPr>
        <p:spPr>
          <a:xfrm rot="2763935">
            <a:off x="1680587" y="691706"/>
            <a:ext cx="4259634" cy="4057556"/>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Forma livre: Forma 12">
            <a:extLst>
              <a:ext uri="{FF2B5EF4-FFF2-40B4-BE49-F238E27FC236}">
                <a16:creationId xmlns:a16="http://schemas.microsoft.com/office/drawing/2014/main" id="{B67AD685-8065-468E-43B2-3D18B765422D}"/>
              </a:ext>
            </a:extLst>
          </p:cNvPr>
          <p:cNvSpPr/>
          <p:nvPr userDrawn="1"/>
        </p:nvSpPr>
        <p:spPr>
          <a:xfrm rot="377420">
            <a:off x="8485171" y="-63503"/>
            <a:ext cx="1087018" cy="1312796"/>
          </a:xfrm>
          <a:custGeom>
            <a:avLst/>
            <a:gdLst>
              <a:gd name="csX0" fmla="*/ 369507 w 1087018"/>
              <a:gd name="csY0" fmla="*/ 79092 h 1312796"/>
              <a:gd name="csX1" fmla="*/ 1087018 w 1087018"/>
              <a:gd name="csY1" fmla="*/ 0 h 1312796"/>
              <a:gd name="csX2" fmla="*/ 1007585 w 1087018"/>
              <a:gd name="csY2" fmla="*/ 63326 h 1312796"/>
              <a:gd name="csX3" fmla="*/ 669244 w 1087018"/>
              <a:gd name="csY3" fmla="*/ 441433 h 1312796"/>
              <a:gd name="csX4" fmla="*/ 454121 w 1087018"/>
              <a:gd name="csY4" fmla="*/ 1173301 h 1312796"/>
              <a:gd name="csX5" fmla="*/ 461858 w 1087018"/>
              <a:gd name="csY5" fmla="*/ 1312796 h 1312796"/>
              <a:gd name="csX6" fmla="*/ 8152 w 1087018"/>
              <a:gd name="csY6" fmla="*/ 1312796 h 1312796"/>
              <a:gd name="csX7" fmla="*/ 0 w 1087018"/>
              <a:gd name="csY7" fmla="*/ 1172204 h 1312796"/>
              <a:gd name="csX8" fmla="*/ 13206 w 1087018"/>
              <a:gd name="csY8" fmla="*/ 960047 h 1312796"/>
              <a:gd name="csX9" fmla="*/ 287321 w 1087018"/>
              <a:gd name="csY9" fmla="*/ 195621 h 1312796"/>
              <a:gd name="csX10" fmla="*/ 369507 w 1087018"/>
              <a:gd name="csY10" fmla="*/ 79092 h 13127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87018" h="1312796">
                <a:moveTo>
                  <a:pt x="369507" y="79092"/>
                </a:moveTo>
                <a:lnTo>
                  <a:pt x="1087018" y="0"/>
                </a:lnTo>
                <a:lnTo>
                  <a:pt x="1007585" y="63326"/>
                </a:lnTo>
                <a:cubicBezTo>
                  <a:pt x="877840" y="175424"/>
                  <a:pt x="761883" y="297233"/>
                  <a:pt x="669244" y="441433"/>
                </a:cubicBezTo>
                <a:cubicBezTo>
                  <a:pt x="528563" y="659835"/>
                  <a:pt x="454897" y="920730"/>
                  <a:pt x="454121" y="1173301"/>
                </a:cubicBezTo>
                <a:lnTo>
                  <a:pt x="461858" y="1312796"/>
                </a:lnTo>
                <a:lnTo>
                  <a:pt x="8152" y="1312796"/>
                </a:lnTo>
                <a:lnTo>
                  <a:pt x="0" y="1172204"/>
                </a:lnTo>
                <a:cubicBezTo>
                  <a:pt x="168" y="1101935"/>
                  <a:pt x="4553" y="1031055"/>
                  <a:pt x="13206" y="960047"/>
                </a:cubicBezTo>
                <a:cubicBezTo>
                  <a:pt x="46542" y="687025"/>
                  <a:pt x="141453" y="422677"/>
                  <a:pt x="287321" y="195621"/>
                </a:cubicBezTo>
                <a:lnTo>
                  <a:pt x="369507" y="7909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Forma livre: Forma 13">
            <a:extLst>
              <a:ext uri="{FF2B5EF4-FFF2-40B4-BE49-F238E27FC236}">
                <a16:creationId xmlns:a16="http://schemas.microsoft.com/office/drawing/2014/main" id="{8B26F5E7-7417-759A-84F2-ACD9B0E8E560}"/>
              </a:ext>
            </a:extLst>
          </p:cNvPr>
          <p:cNvSpPr/>
          <p:nvPr userDrawn="1"/>
        </p:nvSpPr>
        <p:spPr>
          <a:xfrm rot="377420">
            <a:off x="8363793" y="809018"/>
            <a:ext cx="3841810" cy="2070220"/>
          </a:xfrm>
          <a:custGeom>
            <a:avLst/>
            <a:gdLst>
              <a:gd name="csX0" fmla="*/ 2311234 w 3841810"/>
              <a:gd name="csY0" fmla="*/ 5633 h 2070220"/>
              <a:gd name="csX1" fmla="*/ 2663336 w 3841810"/>
              <a:gd name="csY1" fmla="*/ 66314 h 2070220"/>
              <a:gd name="csX2" fmla="*/ 3010498 w 3841810"/>
              <a:gd name="csY2" fmla="*/ 612421 h 2070220"/>
              <a:gd name="csX3" fmla="*/ 3000586 w 3841810"/>
              <a:gd name="csY3" fmla="*/ 968987 h 2070220"/>
              <a:gd name="csX4" fmla="*/ 3461356 w 3841810"/>
              <a:gd name="csY4" fmla="*/ 742043 h 2070220"/>
              <a:gd name="csX5" fmla="*/ 3728532 w 3841810"/>
              <a:gd name="csY5" fmla="*/ 597470 h 2070220"/>
              <a:gd name="csX6" fmla="*/ 3788422 w 3841810"/>
              <a:gd name="csY6" fmla="*/ 569376 h 2070220"/>
              <a:gd name="csX7" fmla="*/ 3841810 w 3841810"/>
              <a:gd name="csY7" fmla="*/ 1053701 h 2070220"/>
              <a:gd name="csX8" fmla="*/ 3686541 w 3841810"/>
              <a:gd name="csY8" fmla="*/ 1138183 h 2070220"/>
              <a:gd name="csX9" fmla="*/ 3216300 w 3841810"/>
              <a:gd name="csY9" fmla="*/ 1374457 h 2070220"/>
              <a:gd name="csX10" fmla="*/ 2773115 w 3841810"/>
              <a:gd name="csY10" fmla="*/ 1479735 h 2070220"/>
              <a:gd name="csX11" fmla="*/ 2631767 w 3841810"/>
              <a:gd name="csY11" fmla="*/ 1639005 h 2070220"/>
              <a:gd name="csX12" fmla="*/ 1497925 w 3841810"/>
              <a:gd name="csY12" fmla="*/ 2068390 h 2070220"/>
              <a:gd name="csX13" fmla="*/ 653238 w 3841810"/>
              <a:gd name="csY13" fmla="*/ 1757134 h 2070220"/>
              <a:gd name="csX14" fmla="*/ 102700 w 3841810"/>
              <a:gd name="csY14" fmla="*/ 1047717 h 2070220"/>
              <a:gd name="csX15" fmla="*/ 3936 w 3841810"/>
              <a:gd name="csY15" fmla="*/ 653323 h 2070220"/>
              <a:gd name="csX16" fmla="*/ 0 w 3841810"/>
              <a:gd name="csY16" fmla="*/ 585426 h 2070220"/>
              <a:gd name="csX17" fmla="*/ 453706 w 3841810"/>
              <a:gd name="csY17" fmla="*/ 585426 h 2070220"/>
              <a:gd name="csX18" fmla="*/ 454297 w 3841810"/>
              <a:gd name="csY18" fmla="*/ 596068 h 2070220"/>
              <a:gd name="csX19" fmla="*/ 524560 w 3841810"/>
              <a:gd name="csY19" fmla="*/ 880594 h 2070220"/>
              <a:gd name="csX20" fmla="*/ 1521054 w 3841810"/>
              <a:gd name="csY20" fmla="*/ 1614616 h 2070220"/>
              <a:gd name="csX21" fmla="*/ 2230407 w 3841810"/>
              <a:gd name="csY21" fmla="*/ 1383767 h 2070220"/>
              <a:gd name="csX22" fmla="*/ 1934559 w 3841810"/>
              <a:gd name="csY22" fmla="*/ 1158560 h 2070220"/>
              <a:gd name="csX23" fmla="*/ 1758908 w 3841810"/>
              <a:gd name="csY23" fmla="*/ 767797 h 2070220"/>
              <a:gd name="csX24" fmla="*/ 1831917 w 3841810"/>
              <a:gd name="csY24" fmla="*/ 331625 h 2070220"/>
              <a:gd name="csX25" fmla="*/ 2188561 w 3841810"/>
              <a:gd name="csY25" fmla="*/ 34742 h 2070220"/>
              <a:gd name="csX26" fmla="*/ 2311234 w 3841810"/>
              <a:gd name="csY26" fmla="*/ 5633 h 2070220"/>
              <a:gd name="csX27" fmla="*/ 2398827 w 3841810"/>
              <a:gd name="csY27" fmla="*/ 453790 h 2070220"/>
              <a:gd name="csX28" fmla="*/ 2287645 w 3841810"/>
              <a:gd name="csY28" fmla="*/ 489664 h 2070220"/>
              <a:gd name="csX29" fmla="*/ 2244000 w 3841810"/>
              <a:gd name="csY29" fmla="*/ 531082 h 2070220"/>
              <a:gd name="csX30" fmla="*/ 2244203 w 3841810"/>
              <a:gd name="csY30" fmla="*/ 530765 h 2070220"/>
              <a:gd name="csX31" fmla="*/ 2243903 w 3841810"/>
              <a:gd name="csY31" fmla="*/ 531174 h 2070220"/>
              <a:gd name="csX32" fmla="*/ 2244000 w 3841810"/>
              <a:gd name="csY32" fmla="*/ 531082 h 2070220"/>
              <a:gd name="csX33" fmla="*/ 2232741 w 3841810"/>
              <a:gd name="csY33" fmla="*/ 548688 h 2070220"/>
              <a:gd name="csX34" fmla="*/ 2283023 w 3841810"/>
              <a:gd name="csY34" fmla="*/ 865043 h 2070220"/>
              <a:gd name="csX35" fmla="*/ 2520486 w 3841810"/>
              <a:gd name="csY35" fmla="*/ 1007132 h 2070220"/>
              <a:gd name="csX36" fmla="*/ 2561717 w 3841810"/>
              <a:gd name="csY36" fmla="*/ 677019 h 2070220"/>
              <a:gd name="csX37" fmla="*/ 2449232 w 3841810"/>
              <a:gd name="csY37" fmla="*/ 466112 h 2070220"/>
              <a:gd name="csX38" fmla="*/ 2398827 w 3841810"/>
              <a:gd name="csY38" fmla="*/ 453790 h 20702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3841810" h="2070220">
                <a:moveTo>
                  <a:pt x="2311234" y="5633"/>
                </a:moveTo>
                <a:cubicBezTo>
                  <a:pt x="2434674" y="-11061"/>
                  <a:pt x="2558320" y="9412"/>
                  <a:pt x="2663336" y="66314"/>
                </a:cubicBezTo>
                <a:cubicBezTo>
                  <a:pt x="2848009" y="165959"/>
                  <a:pt x="2975004" y="364988"/>
                  <a:pt x="3010498" y="612421"/>
                </a:cubicBezTo>
                <a:cubicBezTo>
                  <a:pt x="3027162" y="728716"/>
                  <a:pt x="3023530" y="849424"/>
                  <a:pt x="3000586" y="968987"/>
                </a:cubicBezTo>
                <a:cubicBezTo>
                  <a:pt x="3153710" y="914818"/>
                  <a:pt x="3305215" y="829851"/>
                  <a:pt x="3461356" y="742043"/>
                </a:cubicBezTo>
                <a:cubicBezTo>
                  <a:pt x="3548453" y="693206"/>
                  <a:pt x="3637039" y="643430"/>
                  <a:pt x="3728532" y="597470"/>
                </a:cubicBezTo>
                <a:lnTo>
                  <a:pt x="3788422" y="569376"/>
                </a:lnTo>
                <a:lnTo>
                  <a:pt x="3841810" y="1053701"/>
                </a:lnTo>
                <a:lnTo>
                  <a:pt x="3686541" y="1138183"/>
                </a:lnTo>
                <a:cubicBezTo>
                  <a:pt x="3537052" y="1222137"/>
                  <a:pt x="3382222" y="1309035"/>
                  <a:pt x="3216300" y="1374457"/>
                </a:cubicBezTo>
                <a:cubicBezTo>
                  <a:pt x="3062698" y="1435188"/>
                  <a:pt x="2916485" y="1469945"/>
                  <a:pt x="2773115" y="1479735"/>
                </a:cubicBezTo>
                <a:cubicBezTo>
                  <a:pt x="2730858" y="1536448"/>
                  <a:pt x="2683444" y="1589943"/>
                  <a:pt x="2631767" y="1639005"/>
                </a:cubicBezTo>
                <a:cubicBezTo>
                  <a:pt x="2332384" y="1924980"/>
                  <a:pt x="1897888" y="2089615"/>
                  <a:pt x="1497925" y="2068390"/>
                </a:cubicBezTo>
                <a:cubicBezTo>
                  <a:pt x="1199145" y="2052572"/>
                  <a:pt x="907122" y="1944813"/>
                  <a:pt x="653238" y="1757134"/>
                </a:cubicBezTo>
                <a:cubicBezTo>
                  <a:pt x="403404" y="1572469"/>
                  <a:pt x="213292" y="1327097"/>
                  <a:pt x="102700" y="1047717"/>
                </a:cubicBezTo>
                <a:cubicBezTo>
                  <a:pt x="53418" y="923202"/>
                  <a:pt x="20353" y="790450"/>
                  <a:pt x="3936" y="653323"/>
                </a:cubicBezTo>
                <a:lnTo>
                  <a:pt x="0" y="585426"/>
                </a:lnTo>
                <a:lnTo>
                  <a:pt x="453706" y="585426"/>
                </a:lnTo>
                <a:lnTo>
                  <a:pt x="454297" y="596068"/>
                </a:lnTo>
                <a:cubicBezTo>
                  <a:pt x="465742" y="694952"/>
                  <a:pt x="489038" y="790878"/>
                  <a:pt x="524560" y="880594"/>
                </a:cubicBezTo>
                <a:cubicBezTo>
                  <a:pt x="686729" y="1290294"/>
                  <a:pt x="1096729" y="1592262"/>
                  <a:pt x="1521054" y="1614616"/>
                </a:cubicBezTo>
                <a:cubicBezTo>
                  <a:pt x="1760503" y="1627210"/>
                  <a:pt x="2028108" y="1538605"/>
                  <a:pt x="2230407" y="1383767"/>
                </a:cubicBezTo>
                <a:cubicBezTo>
                  <a:pt x="2115117" y="1328821"/>
                  <a:pt x="2014109" y="1253025"/>
                  <a:pt x="1934559" y="1158560"/>
                </a:cubicBezTo>
                <a:cubicBezTo>
                  <a:pt x="1842022" y="1049403"/>
                  <a:pt x="1779810" y="910542"/>
                  <a:pt x="1758908" y="767797"/>
                </a:cubicBezTo>
                <a:cubicBezTo>
                  <a:pt x="1736152" y="612338"/>
                  <a:pt x="1761309" y="461050"/>
                  <a:pt x="1831917" y="331625"/>
                </a:cubicBezTo>
                <a:cubicBezTo>
                  <a:pt x="1906239" y="195515"/>
                  <a:pt x="2035941" y="87394"/>
                  <a:pt x="2188561" y="34742"/>
                </a:cubicBezTo>
                <a:cubicBezTo>
                  <a:pt x="2228964" y="20891"/>
                  <a:pt x="2270087" y="11197"/>
                  <a:pt x="2311234" y="5633"/>
                </a:cubicBezTo>
                <a:close/>
                <a:moveTo>
                  <a:pt x="2398827" y="453790"/>
                </a:moveTo>
                <a:cubicBezTo>
                  <a:pt x="2362178" y="453042"/>
                  <a:pt x="2321332" y="466485"/>
                  <a:pt x="2287645" y="489664"/>
                </a:cubicBezTo>
                <a:lnTo>
                  <a:pt x="2244000" y="531082"/>
                </a:lnTo>
                <a:lnTo>
                  <a:pt x="2244203" y="530765"/>
                </a:lnTo>
                <a:lnTo>
                  <a:pt x="2243903" y="531174"/>
                </a:lnTo>
                <a:lnTo>
                  <a:pt x="2244000" y="531082"/>
                </a:lnTo>
                <a:lnTo>
                  <a:pt x="2232741" y="548688"/>
                </a:lnTo>
                <a:cubicBezTo>
                  <a:pt x="2184028" y="637733"/>
                  <a:pt x="2205712" y="773504"/>
                  <a:pt x="2283023" y="865043"/>
                </a:cubicBezTo>
                <a:cubicBezTo>
                  <a:pt x="2338933" y="931207"/>
                  <a:pt x="2423486" y="980904"/>
                  <a:pt x="2520486" y="1007132"/>
                </a:cubicBezTo>
                <a:cubicBezTo>
                  <a:pt x="2561956" y="898203"/>
                  <a:pt x="2577440" y="784423"/>
                  <a:pt x="2561717" y="677019"/>
                </a:cubicBezTo>
                <a:cubicBezTo>
                  <a:pt x="2547028" y="576675"/>
                  <a:pt x="2504109" y="495617"/>
                  <a:pt x="2449232" y="466112"/>
                </a:cubicBezTo>
                <a:cubicBezTo>
                  <a:pt x="2434426" y="458085"/>
                  <a:pt x="2417151" y="454163"/>
                  <a:pt x="2398827" y="453790"/>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8" name="Forma livre: Forma 17">
            <a:extLst>
              <a:ext uri="{FF2B5EF4-FFF2-40B4-BE49-F238E27FC236}">
                <a16:creationId xmlns:a16="http://schemas.microsoft.com/office/drawing/2014/main" id="{12E44786-185B-B196-5BCF-A4B9911E237B}"/>
              </a:ext>
            </a:extLst>
          </p:cNvPr>
          <p:cNvSpPr/>
          <p:nvPr userDrawn="1"/>
        </p:nvSpPr>
        <p:spPr>
          <a:xfrm rot="2763935">
            <a:off x="4766380" y="-385109"/>
            <a:ext cx="2066549" cy="2852272"/>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291392868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ítulo 3">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ctrTitle"/>
          </p:nvPr>
        </p:nvSpPr>
        <p:spPr>
          <a:xfrm>
            <a:off x="1577006" y="1122363"/>
            <a:ext cx="9037984" cy="2859402"/>
          </a:xfrm>
        </p:spPr>
        <p:txBody>
          <a:bodyPr rtlCol="0" anchor="b">
            <a:normAutofit/>
          </a:bodyPr>
          <a:lstStyle>
            <a:lvl1pPr algn="ctr">
              <a:defRPr sz="6000"/>
            </a:lvl1pPr>
          </a:lstStyle>
          <a:p>
            <a:pPr rtl="0"/>
            <a:r>
              <a:rPr lang="pt-br"/>
              <a:t>Clique para editar o estilo de título Mestre</a:t>
            </a:r>
          </a:p>
        </p:txBody>
      </p:sp>
      <p:sp>
        <p:nvSpPr>
          <p:cNvPr id="3" name="Subtítulo 2"/>
          <p:cNvSpPr>
            <a:spLocks noGrp="1"/>
          </p:cNvSpPr>
          <p:nvPr>
            <p:ph type="subTitle" idx="1"/>
          </p:nvPr>
        </p:nvSpPr>
        <p:spPr>
          <a:xfrm>
            <a:off x="3462961" y="4362765"/>
            <a:ext cx="5266084" cy="1112519"/>
          </a:xfrm>
        </p:spPr>
        <p:txBody>
          <a:bodyPr rtlCol="0">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t-br"/>
              <a:t>Clique para editar o estilo de subtítulo Mestre</a:t>
            </a:r>
          </a:p>
        </p:txBody>
      </p:sp>
      <p:sp>
        <p:nvSpPr>
          <p:cNvPr id="59" name="Forma livre: Forma 58">
            <a:extLst>
              <a:ext uri="{FF2B5EF4-FFF2-40B4-BE49-F238E27FC236}">
                <a16:creationId xmlns:a16="http://schemas.microsoft.com/office/drawing/2014/main" id="{36D97461-5628-9B3E-EBEB-BEB134979C9C}"/>
              </a:ext>
            </a:extLst>
          </p:cNvPr>
          <p:cNvSpPr/>
          <p:nvPr userDrawn="1"/>
        </p:nvSpPr>
        <p:spPr>
          <a:xfrm rot="12539957" flipH="1">
            <a:off x="8449880" y="-9813"/>
            <a:ext cx="1134651" cy="779546"/>
          </a:xfrm>
          <a:custGeom>
            <a:avLst/>
            <a:gdLst>
              <a:gd name="csX0" fmla="*/ 0 w 1134651"/>
              <a:gd name="csY0" fmla="*/ 509734 h 779546"/>
              <a:gd name="csX1" fmla="*/ 486768 w 1134651"/>
              <a:gd name="csY1" fmla="*/ 779546 h 779546"/>
              <a:gd name="csX2" fmla="*/ 517880 w 1134651"/>
              <a:gd name="csY2" fmla="*/ 749804 h 779546"/>
              <a:gd name="csX3" fmla="*/ 1022890 w 1134651"/>
              <a:gd name="csY3" fmla="*/ 539784 h 779546"/>
              <a:gd name="csX4" fmla="*/ 1109187 w 1134651"/>
              <a:gd name="csY4" fmla="*/ 538585 h 779546"/>
              <a:gd name="csX5" fmla="*/ 1134651 w 1134651"/>
              <a:gd name="csY5" fmla="*/ 541921 h 779546"/>
              <a:gd name="csX6" fmla="*/ 1134651 w 1134651"/>
              <a:gd name="csY6" fmla="*/ 0 h 779546"/>
              <a:gd name="csX7" fmla="*/ 983036 w 1134651"/>
              <a:gd name="csY7" fmla="*/ 1272 h 779546"/>
              <a:gd name="csX8" fmla="*/ 374926 w 1134651"/>
              <a:gd name="csY8" fmla="*/ 191294 h 779546"/>
              <a:gd name="csX9" fmla="*/ 2835 w 1134651"/>
              <a:gd name="csY9" fmla="*/ 506038 h 779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34651" h="779546">
                <a:moveTo>
                  <a:pt x="0" y="509734"/>
                </a:moveTo>
                <a:lnTo>
                  <a:pt x="486768" y="779546"/>
                </a:lnTo>
                <a:lnTo>
                  <a:pt x="517880" y="749804"/>
                </a:lnTo>
                <a:cubicBezTo>
                  <a:pt x="639801" y="644171"/>
                  <a:pt x="804921" y="556064"/>
                  <a:pt x="1022890" y="539784"/>
                </a:cubicBezTo>
                <a:cubicBezTo>
                  <a:pt x="1053348" y="537452"/>
                  <a:pt x="1081976" y="537069"/>
                  <a:pt x="1109187" y="538585"/>
                </a:cubicBezTo>
                <a:lnTo>
                  <a:pt x="1134651" y="541921"/>
                </a:lnTo>
                <a:lnTo>
                  <a:pt x="1134651" y="0"/>
                </a:lnTo>
                <a:lnTo>
                  <a:pt x="983036" y="1272"/>
                </a:lnTo>
                <a:cubicBezTo>
                  <a:pt x="764179" y="17729"/>
                  <a:pt x="558518" y="82866"/>
                  <a:pt x="374926" y="191294"/>
                </a:cubicBezTo>
                <a:cubicBezTo>
                  <a:pt x="237233" y="272615"/>
                  <a:pt x="111954" y="378288"/>
                  <a:pt x="2835" y="506038"/>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7" name="Forma livre: Forma 56">
            <a:extLst>
              <a:ext uri="{FF2B5EF4-FFF2-40B4-BE49-F238E27FC236}">
                <a16:creationId xmlns:a16="http://schemas.microsoft.com/office/drawing/2014/main" id="{41793F90-5C81-64A0-4E02-80DFFB234344}"/>
              </a:ext>
            </a:extLst>
          </p:cNvPr>
          <p:cNvSpPr/>
          <p:nvPr userDrawn="1"/>
        </p:nvSpPr>
        <p:spPr>
          <a:xfrm rot="14886940" flipH="1">
            <a:off x="11165116" y="1837386"/>
            <a:ext cx="1383355" cy="625318"/>
          </a:xfrm>
          <a:custGeom>
            <a:avLst/>
            <a:gdLst>
              <a:gd name="csX0" fmla="*/ 0 w 1383355"/>
              <a:gd name="csY0" fmla="*/ 541207 h 625318"/>
              <a:gd name="csX1" fmla="*/ 133567 w 1383355"/>
              <a:gd name="csY1" fmla="*/ 540140 h 625318"/>
              <a:gd name="csX2" fmla="*/ 576680 w 1383355"/>
              <a:gd name="csY2" fmla="*/ 553513 h 625318"/>
              <a:gd name="csX3" fmla="*/ 721605 w 1383355"/>
              <a:gd name="csY3" fmla="*/ 586465 h 625318"/>
              <a:gd name="csX4" fmla="*/ 812619 w 1383355"/>
              <a:gd name="csY4" fmla="*/ 625318 h 625318"/>
              <a:gd name="csX5" fmla="*/ 1383355 w 1383355"/>
              <a:gd name="csY5" fmla="*/ 396064 h 625318"/>
              <a:gd name="csX6" fmla="*/ 1346158 w 1383355"/>
              <a:gd name="csY6" fmla="*/ 351251 h 625318"/>
              <a:gd name="csX7" fmla="*/ 653570 w 1383355"/>
              <a:gd name="csY7" fmla="*/ 20297 h 625318"/>
              <a:gd name="csX8" fmla="*/ 126580 w 1383355"/>
              <a:gd name="csY8" fmla="*/ 1362 h 625318"/>
              <a:gd name="csX9" fmla="*/ 0 w 1383355"/>
              <a:gd name="csY9" fmla="*/ 2050 h 625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83355" h="625318">
                <a:moveTo>
                  <a:pt x="0" y="541207"/>
                </a:moveTo>
                <a:lnTo>
                  <a:pt x="133567" y="540140"/>
                </a:lnTo>
                <a:cubicBezTo>
                  <a:pt x="298398" y="537662"/>
                  <a:pt x="453772" y="535696"/>
                  <a:pt x="576680" y="553513"/>
                </a:cubicBezTo>
                <a:cubicBezTo>
                  <a:pt x="628068" y="560922"/>
                  <a:pt x="676653" y="572059"/>
                  <a:pt x="721605" y="586465"/>
                </a:cubicBezTo>
                <a:lnTo>
                  <a:pt x="812619" y="625318"/>
                </a:lnTo>
                <a:lnTo>
                  <a:pt x="1383355" y="396064"/>
                </a:lnTo>
                <a:lnTo>
                  <a:pt x="1346158" y="351251"/>
                </a:lnTo>
                <a:cubicBezTo>
                  <a:pt x="1181996" y="178553"/>
                  <a:pt x="940195" y="61666"/>
                  <a:pt x="653570" y="20297"/>
                </a:cubicBezTo>
                <a:cubicBezTo>
                  <a:pt x="488750" y="-3700"/>
                  <a:pt x="304608" y="-712"/>
                  <a:pt x="126580" y="1362"/>
                </a:cubicBezTo>
                <a:lnTo>
                  <a:pt x="0" y="205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4" name="Forma livre: Forma 33">
            <a:extLst>
              <a:ext uri="{FF2B5EF4-FFF2-40B4-BE49-F238E27FC236}">
                <a16:creationId xmlns:a16="http://schemas.microsoft.com/office/drawing/2014/main" id="{289A5411-DCDE-4FED-BD16-72C700DC212A}"/>
              </a:ext>
            </a:extLst>
          </p:cNvPr>
          <p:cNvSpPr/>
          <p:nvPr userDrawn="1"/>
        </p:nvSpPr>
        <p:spPr>
          <a:xfrm rot="14886940" flipH="1">
            <a:off x="9671697" y="-23585"/>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5" name="Forma livre: Forma 54">
            <a:extLst>
              <a:ext uri="{FF2B5EF4-FFF2-40B4-BE49-F238E27FC236}">
                <a16:creationId xmlns:a16="http://schemas.microsoft.com/office/drawing/2014/main" id="{7AE98579-F9E8-67FC-2450-145C17F669EE}"/>
              </a:ext>
            </a:extLst>
          </p:cNvPr>
          <p:cNvSpPr/>
          <p:nvPr userDrawn="1"/>
        </p:nvSpPr>
        <p:spPr>
          <a:xfrm rot="1069580">
            <a:off x="-179229" y="3882263"/>
            <a:ext cx="1385734" cy="1058815"/>
          </a:xfrm>
          <a:custGeom>
            <a:avLst/>
            <a:gdLst>
              <a:gd name="csX0" fmla="*/ 0 w 1385734"/>
              <a:gd name="csY0" fmla="*/ 52608 h 1058815"/>
              <a:gd name="csX1" fmla="*/ 116631 w 1385734"/>
              <a:gd name="csY1" fmla="*/ 20798 h 1058815"/>
              <a:gd name="csX2" fmla="*/ 374595 w 1385734"/>
              <a:gd name="csY2" fmla="*/ 1265 h 1058815"/>
              <a:gd name="csX3" fmla="*/ 1339943 w 1385734"/>
              <a:gd name="csY3" fmla="*/ 545751 h 1058815"/>
              <a:gd name="csX4" fmla="*/ 1385734 w 1385734"/>
              <a:gd name="csY4" fmla="*/ 594191 h 1058815"/>
              <a:gd name="csX5" fmla="*/ 1035757 w 1385734"/>
              <a:gd name="csY5" fmla="*/ 1058815 h 1058815"/>
              <a:gd name="csX6" fmla="*/ 1027938 w 1385734"/>
              <a:gd name="csY6" fmla="*/ 1050658 h 1058815"/>
              <a:gd name="csX7" fmla="*/ 345597 w 1385734"/>
              <a:gd name="csY7" fmla="*/ 574034 h 1058815"/>
              <a:gd name="csX8" fmla="*/ 188624 w 1385734"/>
              <a:gd name="csY8" fmla="*/ 594322 h 1058815"/>
              <a:gd name="csX9" fmla="*/ 175874 w 1385734"/>
              <a:gd name="csY9" fmla="*/ 599526 h 1058815"/>
              <a:gd name="csX10" fmla="*/ 0 w 1385734"/>
              <a:gd name="csY10" fmla="*/ 52608 h 1058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5734" h="1058815">
                <a:moveTo>
                  <a:pt x="0" y="52608"/>
                </a:moveTo>
                <a:lnTo>
                  <a:pt x="116631" y="20798"/>
                </a:lnTo>
                <a:cubicBezTo>
                  <a:pt x="200430" y="3574"/>
                  <a:pt x="286597" y="-3015"/>
                  <a:pt x="374595" y="1265"/>
                </a:cubicBezTo>
                <a:cubicBezTo>
                  <a:pt x="793059" y="22334"/>
                  <a:pt x="1086709" y="282273"/>
                  <a:pt x="1339943" y="545751"/>
                </a:cubicBezTo>
                <a:lnTo>
                  <a:pt x="1385734" y="594191"/>
                </a:lnTo>
                <a:lnTo>
                  <a:pt x="1035757" y="1058815"/>
                </a:lnTo>
                <a:lnTo>
                  <a:pt x="1027938" y="1050658"/>
                </a:lnTo>
                <a:cubicBezTo>
                  <a:pt x="794362" y="801746"/>
                  <a:pt x="592822" y="586559"/>
                  <a:pt x="345597" y="574034"/>
                </a:cubicBezTo>
                <a:cubicBezTo>
                  <a:pt x="290367" y="571258"/>
                  <a:pt x="238056" y="578678"/>
                  <a:pt x="188624" y="594322"/>
                </a:cubicBezTo>
                <a:lnTo>
                  <a:pt x="175874" y="599526"/>
                </a:lnTo>
                <a:lnTo>
                  <a:pt x="0" y="52608"/>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4" name="Forma livre: Forma 53">
            <a:extLst>
              <a:ext uri="{FF2B5EF4-FFF2-40B4-BE49-F238E27FC236}">
                <a16:creationId xmlns:a16="http://schemas.microsoft.com/office/drawing/2014/main" id="{27F1CE72-BD24-C7C0-9B37-144074D2FD7B}"/>
              </a:ext>
            </a:extLst>
          </p:cNvPr>
          <p:cNvSpPr/>
          <p:nvPr userDrawn="1"/>
        </p:nvSpPr>
        <p:spPr>
          <a:xfrm rot="1069580">
            <a:off x="1639138" y="5723425"/>
            <a:ext cx="1544370" cy="1092573"/>
          </a:xfrm>
          <a:custGeom>
            <a:avLst/>
            <a:gdLst>
              <a:gd name="csX0" fmla="*/ 0 w 1544370"/>
              <a:gd name="csY0" fmla="*/ 0 h 1092573"/>
              <a:gd name="csX1" fmla="*/ 114996 w 1544370"/>
              <a:gd name="csY1" fmla="*/ 2654 h 1092573"/>
              <a:gd name="csX2" fmla="*/ 721900 w 1544370"/>
              <a:gd name="csY2" fmla="*/ 90921 h 1092573"/>
              <a:gd name="csX3" fmla="*/ 1490181 w 1544370"/>
              <a:gd name="csY3" fmla="*/ 798903 h 1092573"/>
              <a:gd name="csX4" fmla="*/ 1544370 w 1544370"/>
              <a:gd name="csY4" fmla="*/ 915932 h 1092573"/>
              <a:gd name="csX5" fmla="*/ 995067 w 1544370"/>
              <a:gd name="csY5" fmla="*/ 1092573 h 1092573"/>
              <a:gd name="csX6" fmla="*/ 924108 w 1544370"/>
              <a:gd name="csY6" fmla="*/ 966667 h 1092573"/>
              <a:gd name="csX7" fmla="*/ 508792 w 1544370"/>
              <a:gd name="csY7" fmla="*/ 623764 h 1092573"/>
              <a:gd name="csX8" fmla="*/ 113070 w 1544370"/>
              <a:gd name="csY8" fmla="*/ 576194 h 1092573"/>
              <a:gd name="csX9" fmla="*/ 0 w 1544370"/>
              <a:gd name="csY9" fmla="*/ 575109 h 1092573"/>
              <a:gd name="csX10" fmla="*/ 0 w 1544370"/>
              <a:gd name="csY10" fmla="*/ 0 h 1092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44370" h="1092573">
                <a:moveTo>
                  <a:pt x="0" y="0"/>
                </a:moveTo>
                <a:lnTo>
                  <a:pt x="114996" y="2654"/>
                </a:lnTo>
                <a:cubicBezTo>
                  <a:pt x="296952" y="2993"/>
                  <a:pt x="503137" y="3926"/>
                  <a:pt x="721900" y="90921"/>
                </a:cubicBezTo>
                <a:cubicBezTo>
                  <a:pt x="1053467" y="223120"/>
                  <a:pt x="1311668" y="461478"/>
                  <a:pt x="1490181" y="798903"/>
                </a:cubicBezTo>
                <a:lnTo>
                  <a:pt x="1544370" y="915932"/>
                </a:lnTo>
                <a:lnTo>
                  <a:pt x="995067" y="1092573"/>
                </a:lnTo>
                <a:lnTo>
                  <a:pt x="924108" y="966667"/>
                </a:lnTo>
                <a:cubicBezTo>
                  <a:pt x="825374" y="819100"/>
                  <a:pt x="691000" y="696377"/>
                  <a:pt x="508792" y="623764"/>
                </a:cubicBezTo>
                <a:cubicBezTo>
                  <a:pt x="391861" y="576773"/>
                  <a:pt x="262732" y="576472"/>
                  <a:pt x="113070" y="576194"/>
                </a:cubicBezTo>
                <a:lnTo>
                  <a:pt x="0" y="575109"/>
                </a:lnTo>
                <a:lnTo>
                  <a:pt x="0"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2" name="Forma livre: Forma 51">
            <a:extLst>
              <a:ext uri="{FF2B5EF4-FFF2-40B4-BE49-F238E27FC236}">
                <a16:creationId xmlns:a16="http://schemas.microsoft.com/office/drawing/2014/main" id="{2014A546-A427-C27F-2FA8-C80303FFC2C8}"/>
              </a:ext>
            </a:extLst>
          </p:cNvPr>
          <p:cNvSpPr/>
          <p:nvPr userDrawn="1"/>
        </p:nvSpPr>
        <p:spPr>
          <a:xfrm rot="1069580">
            <a:off x="613656" y="4743571"/>
            <a:ext cx="1260308" cy="1151929"/>
          </a:xfrm>
          <a:custGeom>
            <a:avLst/>
            <a:gdLst>
              <a:gd name="csX0" fmla="*/ 349977 w 1260308"/>
              <a:gd name="csY0" fmla="*/ 0 h 1151929"/>
              <a:gd name="csX1" fmla="*/ 410487 w 1260308"/>
              <a:gd name="csY1" fmla="*/ 64011 h 1151929"/>
              <a:gd name="csX2" fmla="*/ 1028982 w 1260308"/>
              <a:gd name="csY2" fmla="*/ 549099 h 1151929"/>
              <a:gd name="csX3" fmla="*/ 1192130 w 1260308"/>
              <a:gd name="csY3" fmla="*/ 575246 h 1151929"/>
              <a:gd name="csX4" fmla="*/ 1260308 w 1260308"/>
              <a:gd name="csY4" fmla="*/ 576820 h 1151929"/>
              <a:gd name="csX5" fmla="*/ 1260308 w 1260308"/>
              <a:gd name="csY5" fmla="*/ 1151929 h 1151929"/>
              <a:gd name="csX6" fmla="*/ 1256475 w 1260308"/>
              <a:gd name="csY6" fmla="*/ 1151892 h 1151929"/>
              <a:gd name="csX7" fmla="*/ 870629 w 1260308"/>
              <a:gd name="csY7" fmla="*/ 1100438 h 1151929"/>
              <a:gd name="csX8" fmla="*/ 175872 w 1260308"/>
              <a:gd name="csY8" fmla="*/ 648101 h 1151929"/>
              <a:gd name="csX9" fmla="*/ 0 w 1260308"/>
              <a:gd name="csY9" fmla="*/ 464624 h 1151929"/>
              <a:gd name="csX10" fmla="*/ 349977 w 1260308"/>
              <a:gd name="csY10" fmla="*/ 0 h 1151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0308" h="1151929">
                <a:moveTo>
                  <a:pt x="349977" y="0"/>
                </a:moveTo>
                <a:lnTo>
                  <a:pt x="410487" y="64011"/>
                </a:lnTo>
                <a:cubicBezTo>
                  <a:pt x="613309" y="280711"/>
                  <a:pt x="804925" y="484806"/>
                  <a:pt x="1028982" y="549099"/>
                </a:cubicBezTo>
                <a:cubicBezTo>
                  <a:pt x="1080894" y="563920"/>
                  <a:pt x="1134843" y="571410"/>
                  <a:pt x="1192130" y="575246"/>
                </a:cubicBezTo>
                <a:lnTo>
                  <a:pt x="1260308" y="576820"/>
                </a:lnTo>
                <a:lnTo>
                  <a:pt x="1260308" y="1151929"/>
                </a:lnTo>
                <a:lnTo>
                  <a:pt x="1256475" y="1151892"/>
                </a:lnTo>
                <a:cubicBezTo>
                  <a:pt x="1136152" y="1149141"/>
                  <a:pt x="1006060" y="1139126"/>
                  <a:pt x="870629" y="1100438"/>
                </a:cubicBezTo>
                <a:cubicBezTo>
                  <a:pt x="588704" y="1019741"/>
                  <a:pt x="367932" y="839382"/>
                  <a:pt x="175872" y="648101"/>
                </a:cubicBezTo>
                <a:lnTo>
                  <a:pt x="0" y="464624"/>
                </a:lnTo>
                <a:lnTo>
                  <a:pt x="349977"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142324131"/>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ítulo 4">
    <p:bg>
      <p:bgRef idx="1001">
        <a:schemeClr val="bg2"/>
      </p:bgRef>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869B67D-9511-6737-FB30-CD3F00F69FEA}"/>
              </a:ext>
            </a:extLst>
          </p:cNvPr>
          <p:cNvSpPr>
            <a:spLocks noGrp="1"/>
          </p:cNvSpPr>
          <p:nvPr>
            <p:ph type="title"/>
          </p:nvPr>
        </p:nvSpPr>
        <p:spPr>
          <a:xfrm>
            <a:off x="634030" y="634998"/>
            <a:ext cx="7458415" cy="3471173"/>
          </a:xfrm>
        </p:spPr>
        <p:txBody>
          <a:bodyPr rtlCol="0" anchor="b">
            <a:noAutofit/>
          </a:bodyPr>
          <a:lstStyle>
            <a:lvl1pPr>
              <a:defRPr sz="6000"/>
            </a:lvl1pPr>
          </a:lstStyle>
          <a:p>
            <a:pPr rtl="0"/>
            <a:r>
              <a:rPr lang="pt-br"/>
              <a:t>Clique para editar o estilo de título Mestre</a:t>
            </a:r>
          </a:p>
        </p:txBody>
      </p:sp>
      <p:sp>
        <p:nvSpPr>
          <p:cNvPr id="7" name="Subtítulo 2">
            <a:extLst>
              <a:ext uri="{FF2B5EF4-FFF2-40B4-BE49-F238E27FC236}">
                <a16:creationId xmlns:a16="http://schemas.microsoft.com/office/drawing/2014/main" id="{E4137CBB-C138-4BB9-8907-6F23820ACF37}"/>
              </a:ext>
            </a:extLst>
          </p:cNvPr>
          <p:cNvSpPr>
            <a:spLocks noGrp="1"/>
          </p:cNvSpPr>
          <p:nvPr>
            <p:ph type="subTitle" idx="1"/>
          </p:nvPr>
        </p:nvSpPr>
        <p:spPr>
          <a:xfrm>
            <a:off x="634030" y="4460639"/>
            <a:ext cx="6904640" cy="1153489"/>
          </a:xfrm>
        </p:spPr>
        <p:txBody>
          <a:bodyPr vert="horz" lIns="91440" tIns="45720" rIns="91440" bIns="45720" rtlCol="0">
            <a:noAutofit/>
          </a:bodyPr>
          <a:lstStyle>
            <a:lvl1pPr marL="0" indent="0">
              <a:buNone/>
              <a:defRPr kumimoji="0" lang="en-US" sz="2000" b="0" i="0" u="none" strike="noStrike" kern="0" cap="none" spc="100" normalizeH="0" baseline="0" dirty="0">
                <a:ln>
                  <a:noFill/>
                </a:ln>
                <a:solidFill>
                  <a:schemeClr val="tx1"/>
                </a:solidFill>
                <a:effectLst/>
                <a:uLnTx/>
                <a:uFillTx/>
                <a:latin typeface="+mn-lt"/>
                <a:ea typeface="Geist Regular" pitchFamily="34" charset="-122"/>
                <a:cs typeface="Geist Regular" pitchFamily="34" charset="-120"/>
              </a:defRPr>
            </a:lvl1pPr>
          </a:lstStyle>
          <a:p>
            <a:pPr lvl="0" rtl="0"/>
            <a:r>
              <a:rPr lang="pt-br"/>
              <a:t>Clique para editar o estilo de subtítulo Mestre</a:t>
            </a:r>
          </a:p>
        </p:txBody>
      </p:sp>
      <p:sp>
        <p:nvSpPr>
          <p:cNvPr id="26" name="Forma livre: Forma 25">
            <a:extLst>
              <a:ext uri="{FF2B5EF4-FFF2-40B4-BE49-F238E27FC236}">
                <a16:creationId xmlns:a16="http://schemas.microsoft.com/office/drawing/2014/main" id="{DDF29BE4-3EA6-CEF6-1979-4203A08E63C5}"/>
              </a:ext>
            </a:extLst>
          </p:cNvPr>
          <p:cNvSpPr/>
          <p:nvPr userDrawn="1"/>
        </p:nvSpPr>
        <p:spPr>
          <a:xfrm rot="20726818">
            <a:off x="11194395" y="1038562"/>
            <a:ext cx="992059" cy="1983559"/>
          </a:xfrm>
          <a:custGeom>
            <a:avLst/>
            <a:gdLst>
              <a:gd name="csX0" fmla="*/ 463557 w 992059"/>
              <a:gd name="csY0" fmla="*/ 0 h 1983559"/>
              <a:gd name="csX1" fmla="*/ 474263 w 992059"/>
              <a:gd name="csY1" fmla="*/ 14194 h 1983559"/>
              <a:gd name="csX2" fmla="*/ 564672 w 992059"/>
              <a:gd name="csY2" fmla="*/ 151823 h 1983559"/>
              <a:gd name="csX3" fmla="*/ 987470 w 992059"/>
              <a:gd name="csY3" fmla="*/ 1065942 h 1983559"/>
              <a:gd name="csX4" fmla="*/ 992059 w 992059"/>
              <a:gd name="csY4" fmla="*/ 1077191 h 1983559"/>
              <a:gd name="csX5" fmla="*/ 756761 w 992059"/>
              <a:gd name="csY5" fmla="*/ 1983559 h 1983559"/>
              <a:gd name="csX6" fmla="*/ 720309 w 992059"/>
              <a:gd name="csY6" fmla="*/ 1922343 h 1983559"/>
              <a:gd name="csX7" fmla="*/ 431220 w 992059"/>
              <a:gd name="csY7" fmla="*/ 1278619 h 1983559"/>
              <a:gd name="csX8" fmla="*/ 81802 w 992059"/>
              <a:gd name="csY8" fmla="*/ 502931 h 1983559"/>
              <a:gd name="csX9" fmla="*/ 0 w 992059"/>
              <a:gd name="csY9" fmla="*/ 378073 h 1983559"/>
              <a:gd name="csX10" fmla="*/ 463557 w 992059"/>
              <a:gd name="csY10" fmla="*/ 0 h 19835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92059" h="1983559">
                <a:moveTo>
                  <a:pt x="463557" y="0"/>
                </a:moveTo>
                <a:lnTo>
                  <a:pt x="474263" y="14194"/>
                </a:lnTo>
                <a:cubicBezTo>
                  <a:pt x="505007" y="57919"/>
                  <a:pt x="535134" y="103787"/>
                  <a:pt x="564672" y="151823"/>
                </a:cubicBezTo>
                <a:cubicBezTo>
                  <a:pt x="752258" y="456719"/>
                  <a:pt x="883101" y="794302"/>
                  <a:pt x="987470" y="1065942"/>
                </a:cubicBezTo>
                <a:lnTo>
                  <a:pt x="992059" y="1077191"/>
                </a:lnTo>
                <a:lnTo>
                  <a:pt x="756761" y="1983559"/>
                </a:lnTo>
                <a:lnTo>
                  <a:pt x="720309" y="1922343"/>
                </a:lnTo>
                <a:cubicBezTo>
                  <a:pt x="604025" y="1712247"/>
                  <a:pt x="512499" y="1488736"/>
                  <a:pt x="431220" y="1278619"/>
                </a:cubicBezTo>
                <a:cubicBezTo>
                  <a:pt x="337873" y="1036759"/>
                  <a:pt x="227288" y="750358"/>
                  <a:pt x="81802" y="502931"/>
                </a:cubicBezTo>
                <a:lnTo>
                  <a:pt x="0" y="378073"/>
                </a:lnTo>
                <a:lnTo>
                  <a:pt x="463557"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5" name="Forma livre: Forma 24">
            <a:extLst>
              <a:ext uri="{FF2B5EF4-FFF2-40B4-BE49-F238E27FC236}">
                <a16:creationId xmlns:a16="http://schemas.microsoft.com/office/drawing/2014/main" id="{66EC28E6-3950-4ABD-CE7A-816DABA132F4}"/>
              </a:ext>
            </a:extLst>
          </p:cNvPr>
          <p:cNvSpPr/>
          <p:nvPr userDrawn="1"/>
        </p:nvSpPr>
        <p:spPr>
          <a:xfrm rot="20726818">
            <a:off x="9463424" y="2837853"/>
            <a:ext cx="979174" cy="1768709"/>
          </a:xfrm>
          <a:custGeom>
            <a:avLst/>
            <a:gdLst>
              <a:gd name="csX0" fmla="*/ 591148 w 979174"/>
              <a:gd name="csY0" fmla="*/ 0 h 1768709"/>
              <a:gd name="csX1" fmla="*/ 591115 w 979174"/>
              <a:gd name="csY1" fmla="*/ 12632 h 1768709"/>
              <a:gd name="csX2" fmla="*/ 793805 w 979174"/>
              <a:gd name="csY2" fmla="*/ 1031619 h 1768709"/>
              <a:gd name="csX3" fmla="*/ 832761 w 979174"/>
              <a:gd name="csY3" fmla="*/ 1151073 h 1768709"/>
              <a:gd name="csX4" fmla="*/ 974124 w 979174"/>
              <a:gd name="csY4" fmla="*/ 1642479 h 1768709"/>
              <a:gd name="csX5" fmla="*/ 979174 w 979174"/>
              <a:gd name="csY5" fmla="*/ 1672965 h 1768709"/>
              <a:gd name="csX6" fmla="*/ 390203 w 979174"/>
              <a:gd name="csY6" fmla="*/ 1768709 h 1768709"/>
              <a:gd name="csX7" fmla="*/ 386963 w 979174"/>
              <a:gd name="csY7" fmla="*/ 1749813 h 1768709"/>
              <a:gd name="csX8" fmla="*/ 265897 w 979174"/>
              <a:gd name="csY8" fmla="*/ 1335114 h 1768709"/>
              <a:gd name="csX9" fmla="*/ 222902 w 979174"/>
              <a:gd name="csY9" fmla="*/ 1203003 h 1768709"/>
              <a:gd name="csX10" fmla="*/ 9089 w 979174"/>
              <a:gd name="csY10" fmla="*/ 237222 h 1768709"/>
              <a:gd name="csX11" fmla="*/ 0 w 979174"/>
              <a:gd name="csY11" fmla="*/ 96098 h 1768709"/>
              <a:gd name="csX12" fmla="*/ 591148 w 979174"/>
              <a:gd name="csY12" fmla="*/ 0 h 17687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79174" h="1768709">
                <a:moveTo>
                  <a:pt x="591148" y="0"/>
                </a:moveTo>
                <a:lnTo>
                  <a:pt x="591115" y="12632"/>
                </a:lnTo>
                <a:cubicBezTo>
                  <a:pt x="606784" y="371297"/>
                  <a:pt x="700266" y="729022"/>
                  <a:pt x="793805" y="1031619"/>
                </a:cubicBezTo>
                <a:cubicBezTo>
                  <a:pt x="804267" y="1065051"/>
                  <a:pt x="818005" y="1106482"/>
                  <a:pt x="832761" y="1151073"/>
                </a:cubicBezTo>
                <a:cubicBezTo>
                  <a:pt x="878039" y="1286851"/>
                  <a:pt x="935999" y="1460891"/>
                  <a:pt x="974124" y="1642479"/>
                </a:cubicBezTo>
                <a:lnTo>
                  <a:pt x="979174" y="1672965"/>
                </a:lnTo>
                <a:lnTo>
                  <a:pt x="390203" y="1768709"/>
                </a:lnTo>
                <a:lnTo>
                  <a:pt x="386963" y="1749813"/>
                </a:lnTo>
                <a:cubicBezTo>
                  <a:pt x="355918" y="1606566"/>
                  <a:pt x="307090" y="1459444"/>
                  <a:pt x="265897" y="1335114"/>
                </a:cubicBezTo>
                <a:cubicBezTo>
                  <a:pt x="249753" y="1287891"/>
                  <a:pt x="235010" y="1243290"/>
                  <a:pt x="222902" y="1203003"/>
                </a:cubicBezTo>
                <a:cubicBezTo>
                  <a:pt x="107812" y="829558"/>
                  <a:pt x="39777" y="522942"/>
                  <a:pt x="9089" y="237222"/>
                </a:cubicBezTo>
                <a:lnTo>
                  <a:pt x="0" y="96098"/>
                </a:lnTo>
                <a:lnTo>
                  <a:pt x="591148"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4" name="Forma livre: Forma 23">
            <a:extLst>
              <a:ext uri="{FF2B5EF4-FFF2-40B4-BE49-F238E27FC236}">
                <a16:creationId xmlns:a16="http://schemas.microsoft.com/office/drawing/2014/main" id="{E8C111D6-39DC-2C52-DDCF-64536243C414}"/>
              </a:ext>
            </a:extLst>
          </p:cNvPr>
          <p:cNvSpPr/>
          <p:nvPr userDrawn="1"/>
        </p:nvSpPr>
        <p:spPr>
          <a:xfrm rot="20726818">
            <a:off x="8263775" y="5556271"/>
            <a:ext cx="1072985" cy="1459958"/>
          </a:xfrm>
          <a:custGeom>
            <a:avLst/>
            <a:gdLst>
              <a:gd name="csX0" fmla="*/ 596191 w 1072985"/>
              <a:gd name="csY0" fmla="*/ 0 h 1459958"/>
              <a:gd name="csX1" fmla="*/ 596974 w 1072985"/>
              <a:gd name="csY1" fmla="*/ 19202 h 1459958"/>
              <a:gd name="csX2" fmla="*/ 697179 w 1072985"/>
              <a:gd name="csY2" fmla="*/ 510926 h 1459958"/>
              <a:gd name="csX3" fmla="*/ 1043445 w 1072985"/>
              <a:gd name="csY3" fmla="*/ 1358352 h 1459958"/>
              <a:gd name="csX4" fmla="*/ 1065276 w 1072985"/>
              <a:gd name="csY4" fmla="*/ 1414826 h 1459958"/>
              <a:gd name="csX5" fmla="*/ 1072985 w 1072985"/>
              <a:gd name="csY5" fmla="*/ 1459958 h 1459958"/>
              <a:gd name="csX6" fmla="*/ 344358 w 1072985"/>
              <a:gd name="csY6" fmla="*/ 1270802 h 1459958"/>
              <a:gd name="csX7" fmla="*/ 327772 w 1072985"/>
              <a:gd name="csY7" fmla="*/ 1232901 h 1459958"/>
              <a:gd name="csX8" fmla="*/ 124716 w 1072985"/>
              <a:gd name="csY8" fmla="*/ 678776 h 1459958"/>
              <a:gd name="csX9" fmla="*/ 2249 w 1072985"/>
              <a:gd name="csY9" fmla="*/ 67074 h 1459958"/>
              <a:gd name="csX10" fmla="*/ 0 w 1072985"/>
              <a:gd name="csY10" fmla="*/ 0 h 1459958"/>
              <a:gd name="csX11" fmla="*/ 596191 w 1072985"/>
              <a:gd name="csY11" fmla="*/ 0 h 1459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072985" h="1459958">
                <a:moveTo>
                  <a:pt x="596191" y="0"/>
                </a:moveTo>
                <a:lnTo>
                  <a:pt x="596974" y="19202"/>
                </a:lnTo>
                <a:cubicBezTo>
                  <a:pt x="608089" y="160267"/>
                  <a:pt x="641687" y="326480"/>
                  <a:pt x="697179" y="510926"/>
                </a:cubicBezTo>
                <a:cubicBezTo>
                  <a:pt x="803097" y="864031"/>
                  <a:pt x="959215" y="1193625"/>
                  <a:pt x="1043445" y="1358352"/>
                </a:cubicBezTo>
                <a:cubicBezTo>
                  <a:pt x="1052771" y="1376766"/>
                  <a:pt x="1060019" y="1395681"/>
                  <a:pt x="1065276" y="1414826"/>
                </a:cubicBezTo>
                <a:lnTo>
                  <a:pt x="1072985" y="1459958"/>
                </a:lnTo>
                <a:lnTo>
                  <a:pt x="344358" y="1270802"/>
                </a:lnTo>
                <a:lnTo>
                  <a:pt x="327772" y="1232901"/>
                </a:lnTo>
                <a:cubicBezTo>
                  <a:pt x="257843" y="1068718"/>
                  <a:pt x="184583" y="877705"/>
                  <a:pt x="124716" y="678776"/>
                </a:cubicBezTo>
                <a:cubicBezTo>
                  <a:pt x="57620" y="455620"/>
                  <a:pt x="16357" y="250053"/>
                  <a:pt x="2249" y="67074"/>
                </a:cubicBezTo>
                <a:lnTo>
                  <a:pt x="0" y="0"/>
                </a:lnTo>
                <a:lnTo>
                  <a:pt x="596191"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2" name="Forma livre: Forma 21">
            <a:extLst>
              <a:ext uri="{FF2B5EF4-FFF2-40B4-BE49-F238E27FC236}">
                <a16:creationId xmlns:a16="http://schemas.microsoft.com/office/drawing/2014/main" id="{5763DF39-18A8-D468-0749-30CF3B0AA45B}"/>
              </a:ext>
            </a:extLst>
          </p:cNvPr>
          <p:cNvSpPr/>
          <p:nvPr userDrawn="1"/>
        </p:nvSpPr>
        <p:spPr>
          <a:xfrm rot="20726818">
            <a:off x="8969400" y="715716"/>
            <a:ext cx="2573395" cy="2078966"/>
          </a:xfrm>
          <a:custGeom>
            <a:avLst/>
            <a:gdLst>
              <a:gd name="csX0" fmla="*/ 1722891 w 2573395"/>
              <a:gd name="csY0" fmla="*/ 39225 h 2078966"/>
              <a:gd name="csX1" fmla="*/ 1837361 w 2573395"/>
              <a:gd name="csY1" fmla="*/ 75678 h 2078966"/>
              <a:gd name="csX2" fmla="*/ 2489981 w 2573395"/>
              <a:gd name="csY2" fmla="*/ 563842 h 2078966"/>
              <a:gd name="csX3" fmla="*/ 2573395 w 2573395"/>
              <a:gd name="csY3" fmla="*/ 674430 h 2078966"/>
              <a:gd name="csX4" fmla="*/ 2109838 w 2573395"/>
              <a:gd name="csY4" fmla="*/ 1052503 h 2078966"/>
              <a:gd name="csX5" fmla="*/ 2075704 w 2573395"/>
              <a:gd name="csY5" fmla="*/ 1000403 h 2078966"/>
              <a:gd name="csX6" fmla="*/ 1632807 w 2573395"/>
              <a:gd name="csY6" fmla="*/ 635519 h 2078966"/>
              <a:gd name="csX7" fmla="*/ 1203872 w 2573395"/>
              <a:gd name="csY7" fmla="*/ 652274 h 2078966"/>
              <a:gd name="csX8" fmla="*/ 673230 w 2573395"/>
              <a:gd name="csY8" fmla="*/ 1360591 h 2078966"/>
              <a:gd name="csX9" fmla="*/ 601160 w 2573395"/>
              <a:gd name="csY9" fmla="*/ 1780621 h 2078966"/>
              <a:gd name="csX10" fmla="*/ 600635 w 2573395"/>
              <a:gd name="csY10" fmla="*/ 1982868 h 2078966"/>
              <a:gd name="csX11" fmla="*/ 9487 w 2573395"/>
              <a:gd name="csY11" fmla="*/ 2078966 h 2078966"/>
              <a:gd name="csX12" fmla="*/ 492 w 2573395"/>
              <a:gd name="csY12" fmla="*/ 1939301 h 2078966"/>
              <a:gd name="csX13" fmla="*/ 102614 w 2573395"/>
              <a:gd name="csY13" fmla="*/ 1179853 h 2078966"/>
              <a:gd name="csX14" fmla="*/ 938214 w 2573395"/>
              <a:gd name="csY14" fmla="*/ 115582 h 2078966"/>
              <a:gd name="csX15" fmla="*/ 1722891 w 2573395"/>
              <a:gd name="csY15" fmla="*/ 39225 h 20789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573395" h="2078966">
                <a:moveTo>
                  <a:pt x="1722891" y="39225"/>
                </a:moveTo>
                <a:cubicBezTo>
                  <a:pt x="1761102" y="49394"/>
                  <a:pt x="1799281" y="61544"/>
                  <a:pt x="1837361" y="75678"/>
                </a:cubicBezTo>
                <a:cubicBezTo>
                  <a:pt x="2082513" y="166286"/>
                  <a:pt x="2297913" y="327017"/>
                  <a:pt x="2489981" y="563842"/>
                </a:cubicBezTo>
                <a:lnTo>
                  <a:pt x="2573395" y="674430"/>
                </a:lnTo>
                <a:lnTo>
                  <a:pt x="2109838" y="1052503"/>
                </a:lnTo>
                <a:lnTo>
                  <a:pt x="2075704" y="1000403"/>
                </a:lnTo>
                <a:cubicBezTo>
                  <a:pt x="1952673" y="833363"/>
                  <a:pt x="1807525" y="699990"/>
                  <a:pt x="1632807" y="635519"/>
                </a:cubicBezTo>
                <a:cubicBezTo>
                  <a:pt x="1481033" y="579369"/>
                  <a:pt x="1340766" y="584969"/>
                  <a:pt x="1203872" y="652274"/>
                </a:cubicBezTo>
                <a:cubicBezTo>
                  <a:pt x="981276" y="760852"/>
                  <a:pt x="773363" y="1038996"/>
                  <a:pt x="673230" y="1360591"/>
                </a:cubicBezTo>
                <a:cubicBezTo>
                  <a:pt x="630951" y="1496705"/>
                  <a:pt x="608586" y="1637871"/>
                  <a:pt x="601160" y="1780621"/>
                </a:cubicBezTo>
                <a:lnTo>
                  <a:pt x="600635" y="1982868"/>
                </a:lnTo>
                <a:lnTo>
                  <a:pt x="9487" y="2078966"/>
                </a:lnTo>
                <a:lnTo>
                  <a:pt x="492" y="1939301"/>
                </a:lnTo>
                <a:cubicBezTo>
                  <a:pt x="-4568" y="1666292"/>
                  <a:pt x="29450" y="1415753"/>
                  <a:pt x="102614" y="1179853"/>
                </a:cubicBezTo>
                <a:cubicBezTo>
                  <a:pt x="253065" y="695966"/>
                  <a:pt x="565656" y="298359"/>
                  <a:pt x="938214" y="115582"/>
                </a:cubicBezTo>
                <a:cubicBezTo>
                  <a:pt x="1186266" y="-6107"/>
                  <a:pt x="1455402" y="-31962"/>
                  <a:pt x="1722891" y="3922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9" name="Forma livre: Forma 18">
            <a:extLst>
              <a:ext uri="{FF2B5EF4-FFF2-40B4-BE49-F238E27FC236}">
                <a16:creationId xmlns:a16="http://schemas.microsoft.com/office/drawing/2014/main" id="{5695A575-99CD-5106-6659-F5304C6A1C29}"/>
              </a:ext>
            </a:extLst>
          </p:cNvPr>
          <p:cNvSpPr/>
          <p:nvPr userDrawn="1"/>
        </p:nvSpPr>
        <p:spPr>
          <a:xfrm rot="20726818">
            <a:off x="7964945" y="4290158"/>
            <a:ext cx="2825573" cy="1494453"/>
          </a:xfrm>
          <a:custGeom>
            <a:avLst/>
            <a:gdLst>
              <a:gd name="csX0" fmla="*/ 2789668 w 2825573"/>
              <a:gd name="csY0" fmla="*/ 407411 h 1494453"/>
              <a:gd name="csX1" fmla="*/ 2814925 w 2825573"/>
              <a:gd name="csY1" fmla="*/ 559891 h 1494453"/>
              <a:gd name="csX2" fmla="*/ 2799860 w 2825573"/>
              <a:gd name="csY2" fmla="*/ 964836 h 1494453"/>
              <a:gd name="csX3" fmla="*/ 2555738 w 2825573"/>
              <a:gd name="csY3" fmla="*/ 1356826 h 1494453"/>
              <a:gd name="csX4" fmla="*/ 1822418 w 2825573"/>
              <a:gd name="csY4" fmla="*/ 1393050 h 1494453"/>
              <a:gd name="csX5" fmla="*/ 1351146 w 2825573"/>
              <a:gd name="csY5" fmla="*/ 983486 h 1494453"/>
              <a:gd name="csX6" fmla="*/ 807015 w 2825573"/>
              <a:gd name="csY6" fmla="*/ 604026 h 1494453"/>
              <a:gd name="csX7" fmla="*/ 635206 w 2825573"/>
              <a:gd name="csY7" fmla="*/ 759302 h 1494453"/>
              <a:gd name="csX8" fmla="*/ 596408 w 2825573"/>
              <a:gd name="csY8" fmla="*/ 999168 h 1494453"/>
              <a:gd name="csX9" fmla="*/ 599738 w 2825573"/>
              <a:gd name="csY9" fmla="*/ 1080941 h 1494453"/>
              <a:gd name="csX10" fmla="*/ 3547 w 2825573"/>
              <a:gd name="csY10" fmla="*/ 1080941 h 1494453"/>
              <a:gd name="csX11" fmla="*/ 0 w 2825573"/>
              <a:gd name="csY11" fmla="*/ 975157 h 1494453"/>
              <a:gd name="csX12" fmla="*/ 82158 w 2825573"/>
              <a:gd name="csY12" fmla="*/ 530991 h 1494453"/>
              <a:gd name="csX13" fmla="*/ 615686 w 2825573"/>
              <a:gd name="csY13" fmla="*/ 37448 h 1494453"/>
              <a:gd name="csX14" fmla="*/ 1320052 w 2825573"/>
              <a:gd name="csY14" fmla="*/ 157585 h 1494453"/>
              <a:gd name="csX15" fmla="*/ 1779841 w 2825573"/>
              <a:gd name="csY15" fmla="*/ 569525 h 1494453"/>
              <a:gd name="csX16" fmla="*/ 2048302 w 2825573"/>
              <a:gd name="csY16" fmla="*/ 827324 h 1494453"/>
              <a:gd name="csX17" fmla="*/ 2167658 w 2825573"/>
              <a:gd name="csY17" fmla="*/ 896912 h 1494453"/>
              <a:gd name="csX18" fmla="*/ 2186045 w 2825573"/>
              <a:gd name="csY18" fmla="*/ 884845 h 1494453"/>
              <a:gd name="csX19" fmla="*/ 2221632 w 2825573"/>
              <a:gd name="csY19" fmla="*/ 625226 h 1494453"/>
              <a:gd name="csX20" fmla="*/ 2200697 w 2825573"/>
              <a:gd name="csY20" fmla="*/ 503155 h 1494453"/>
              <a:gd name="csX21" fmla="*/ 2789668 w 2825573"/>
              <a:gd name="csY21" fmla="*/ 407411 h 14944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5573" h="1494453">
                <a:moveTo>
                  <a:pt x="2789668" y="407411"/>
                </a:moveTo>
                <a:lnTo>
                  <a:pt x="2814925" y="559891"/>
                </a:lnTo>
                <a:cubicBezTo>
                  <a:pt x="2833007" y="713226"/>
                  <a:pt x="2828108" y="846128"/>
                  <a:pt x="2799860" y="964836"/>
                </a:cubicBezTo>
                <a:cubicBezTo>
                  <a:pt x="2760750" y="1128582"/>
                  <a:pt x="2678714" y="1260940"/>
                  <a:pt x="2555738" y="1356826"/>
                </a:cubicBezTo>
                <a:cubicBezTo>
                  <a:pt x="2429379" y="1455175"/>
                  <a:pt x="2166246" y="1590871"/>
                  <a:pt x="1822418" y="1393050"/>
                </a:cubicBezTo>
                <a:cubicBezTo>
                  <a:pt x="1652129" y="1295299"/>
                  <a:pt x="1499044" y="1136734"/>
                  <a:pt x="1351146" y="983486"/>
                </a:cubicBezTo>
                <a:cubicBezTo>
                  <a:pt x="1158881" y="784833"/>
                  <a:pt x="941599" y="559434"/>
                  <a:pt x="807015" y="604026"/>
                </a:cubicBezTo>
                <a:cubicBezTo>
                  <a:pt x="719272" y="633267"/>
                  <a:pt x="668230" y="679719"/>
                  <a:pt x="635206" y="759302"/>
                </a:cubicBezTo>
                <a:cubicBezTo>
                  <a:pt x="609380" y="822196"/>
                  <a:pt x="596530" y="903123"/>
                  <a:pt x="596408" y="999168"/>
                </a:cubicBezTo>
                <a:lnTo>
                  <a:pt x="599738" y="1080941"/>
                </a:lnTo>
                <a:lnTo>
                  <a:pt x="3547" y="1080941"/>
                </a:lnTo>
                <a:lnTo>
                  <a:pt x="0" y="975157"/>
                </a:lnTo>
                <a:cubicBezTo>
                  <a:pt x="2498" y="808233"/>
                  <a:pt x="29881" y="659376"/>
                  <a:pt x="82158" y="530991"/>
                </a:cubicBezTo>
                <a:cubicBezTo>
                  <a:pt x="180144" y="291464"/>
                  <a:pt x="364545" y="120797"/>
                  <a:pt x="615686" y="37448"/>
                </a:cubicBezTo>
                <a:cubicBezTo>
                  <a:pt x="844716" y="-38917"/>
                  <a:pt x="1081821" y="1698"/>
                  <a:pt x="1320052" y="157585"/>
                </a:cubicBezTo>
                <a:cubicBezTo>
                  <a:pt x="1489772" y="268735"/>
                  <a:pt x="1637131" y="421597"/>
                  <a:pt x="1779841" y="569525"/>
                </a:cubicBezTo>
                <a:cubicBezTo>
                  <a:pt x="1875702" y="668657"/>
                  <a:pt x="1966377" y="762471"/>
                  <a:pt x="2048302" y="827324"/>
                </a:cubicBezTo>
                <a:cubicBezTo>
                  <a:pt x="2124117" y="887008"/>
                  <a:pt x="2159782" y="895365"/>
                  <a:pt x="2167658" y="896912"/>
                </a:cubicBezTo>
                <a:cubicBezTo>
                  <a:pt x="2170272" y="895531"/>
                  <a:pt x="2176434" y="892612"/>
                  <a:pt x="2186045" y="884845"/>
                </a:cubicBezTo>
                <a:cubicBezTo>
                  <a:pt x="2223887" y="855778"/>
                  <a:pt x="2236788" y="758613"/>
                  <a:pt x="2221632" y="625226"/>
                </a:cubicBezTo>
                <a:lnTo>
                  <a:pt x="2200697" y="503155"/>
                </a:lnTo>
                <a:lnTo>
                  <a:pt x="2789668" y="40741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4255169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ítulo com Imagem">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12646" y="4038599"/>
            <a:ext cx="10966710" cy="1498601"/>
          </a:xfrm>
        </p:spPr>
        <p:txBody>
          <a:bodyPr vert="horz" lIns="91440" tIns="45720" rIns="91440" bIns="45720" rtlCol="0" anchor="b">
            <a:noAutofit/>
          </a:bodyPr>
          <a:lstStyle>
            <a:lvl1pPr algn="ctr">
              <a:defRPr lang="en-US" sz="4800" dirty="0"/>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12646" y="5753100"/>
            <a:ext cx="10972903" cy="562299"/>
          </a:xfrm>
        </p:spPr>
        <p:txBody>
          <a:bodyPr vert="horz" lIns="91440" tIns="45720" rIns="91440" bIns="45720" rtlCol="0">
            <a:normAutofit/>
          </a:bodyPr>
          <a:lstStyle>
            <a:lvl1pPr marL="0" indent="0" algn="ctr">
              <a:buNone/>
              <a:defRPr lang="en-US" sz="2000" dirty="0"/>
            </a:lvl1pPr>
          </a:lstStyle>
          <a:p>
            <a:pPr lvl="0" rtl="0"/>
            <a:r>
              <a:rPr lang="pt-br"/>
              <a:t>Clique para editar o estilo de subtítulo Mestre</a:t>
            </a:r>
          </a:p>
        </p:txBody>
      </p:sp>
      <p:sp>
        <p:nvSpPr>
          <p:cNvPr id="48" name="Espaço Reservado para Imagem 47">
            <a:extLst>
              <a:ext uri="{FF2B5EF4-FFF2-40B4-BE49-F238E27FC236}">
                <a16:creationId xmlns:a16="http://schemas.microsoft.com/office/drawing/2014/main" id="{44CE5747-9E20-A121-A98A-A68EDDCE1E25}"/>
              </a:ext>
            </a:extLst>
          </p:cNvPr>
          <p:cNvSpPr>
            <a:spLocks noGrp="1"/>
          </p:cNvSpPr>
          <p:nvPr>
            <p:ph type="pic" sz="quarter" idx="13" hasCustomPrompt="1"/>
          </p:nvPr>
        </p:nvSpPr>
        <p:spPr>
          <a:xfrm>
            <a:off x="612645" y="406400"/>
            <a:ext cx="10911859" cy="3225800"/>
          </a:xfrm>
          <a:custGeom>
            <a:avLst/>
            <a:gdLst>
              <a:gd name="csX0" fmla="*/ 5412929 w 10911859"/>
              <a:gd name="csY0" fmla="*/ 0 h 3225800"/>
              <a:gd name="csX1" fmla="*/ 8744011 w 10911859"/>
              <a:gd name="csY1" fmla="*/ 68675 h 3225800"/>
              <a:gd name="csX2" fmla="*/ 8939856 w 10911859"/>
              <a:gd name="csY2" fmla="*/ 74622 h 3225800"/>
              <a:gd name="csX3" fmla="*/ 9020155 w 10911859"/>
              <a:gd name="csY3" fmla="*/ 139363 h 3225800"/>
              <a:gd name="csX4" fmla="*/ 9333572 w 10911859"/>
              <a:gd name="csY4" fmla="*/ 291736 h 3225800"/>
              <a:gd name="csX5" fmla="*/ 9826252 w 10911859"/>
              <a:gd name="csY5" fmla="*/ 356708 h 3225800"/>
              <a:gd name="csX6" fmla="*/ 10276516 w 10911859"/>
              <a:gd name="csY6" fmla="*/ 420371 h 3225800"/>
              <a:gd name="csX7" fmla="*/ 10642234 w 10911859"/>
              <a:gd name="csY7" fmla="*/ 1169779 h 3225800"/>
              <a:gd name="csX8" fmla="*/ 10647197 w 10911859"/>
              <a:gd name="csY8" fmla="*/ 1226132 h 3225800"/>
              <a:gd name="csX9" fmla="*/ 10653257 w 10911859"/>
              <a:gd name="csY9" fmla="*/ 1225565 h 3225800"/>
              <a:gd name="csX10" fmla="*/ 10653257 w 10911859"/>
              <a:gd name="csY10" fmla="*/ 1225569 h 3225800"/>
              <a:gd name="csX11" fmla="*/ 10647196 w 10911859"/>
              <a:gd name="csY11" fmla="*/ 1226136 h 3225800"/>
              <a:gd name="csX12" fmla="*/ 10658298 w 10911859"/>
              <a:gd name="csY12" fmla="*/ 1352230 h 3225800"/>
              <a:gd name="csX13" fmla="*/ 10726224 w 10911859"/>
              <a:gd name="csY13" fmla="*/ 1875167 h 3225800"/>
              <a:gd name="csX14" fmla="*/ 10878471 w 10911859"/>
              <a:gd name="csY14" fmla="*/ 2254856 h 3225800"/>
              <a:gd name="csX15" fmla="*/ 10911859 w 10911859"/>
              <a:gd name="csY15" fmla="*/ 2304062 h 3225800"/>
              <a:gd name="csX16" fmla="*/ 10906503 w 10911859"/>
              <a:gd name="csY16" fmla="*/ 2372299 h 3225800"/>
              <a:gd name="csX17" fmla="*/ 10891120 w 10911859"/>
              <a:gd name="csY17" fmla="*/ 2558260 h 3225800"/>
              <a:gd name="csX18" fmla="*/ 9660463 w 10911859"/>
              <a:gd name="csY18" fmla="*/ 3225800 h 3225800"/>
              <a:gd name="csX19" fmla="*/ 2799059 w 10911859"/>
              <a:gd name="csY19" fmla="*/ 3148627 h 3225800"/>
              <a:gd name="csX20" fmla="*/ 758842 w 10911859"/>
              <a:gd name="csY20" fmla="*/ 3225800 h 3225800"/>
              <a:gd name="csX21" fmla="*/ 78639 w 10911859"/>
              <a:gd name="csY21" fmla="*/ 2558260 h 3225800"/>
              <a:gd name="csX22" fmla="*/ 2 w 10911859"/>
              <a:gd name="csY22" fmla="*/ 1690072 h 3225800"/>
              <a:gd name="csX23" fmla="*/ 7113 w 10911859"/>
              <a:gd name="csY23" fmla="*/ 1525434 h 3225800"/>
              <a:gd name="csX24" fmla="*/ 7283 w 10911859"/>
              <a:gd name="csY24" fmla="*/ 1523100 h 3225800"/>
              <a:gd name="csX25" fmla="*/ 78252 w 10911859"/>
              <a:gd name="csY25" fmla="*/ 1441229 h 3225800"/>
              <a:gd name="csX26" fmla="*/ 145390 w 10911859"/>
              <a:gd name="csY26" fmla="*/ 1343828 h 3225800"/>
              <a:gd name="csX27" fmla="*/ 335664 w 10911859"/>
              <a:gd name="csY27" fmla="*/ 884751 h 3225800"/>
              <a:gd name="csX28" fmla="*/ 368622 w 10911859"/>
              <a:gd name="csY28" fmla="*/ 788951 h 3225800"/>
              <a:gd name="csX29" fmla="*/ 368622 w 10911859"/>
              <a:gd name="csY29" fmla="*/ 788950 h 3225800"/>
              <a:gd name="csX30" fmla="*/ 411445 w 10911859"/>
              <a:gd name="csY30" fmla="*/ 664480 h 3225800"/>
              <a:gd name="csX31" fmla="*/ 513693 w 10911859"/>
              <a:gd name="csY31" fmla="*/ 466307 h 3225800"/>
              <a:gd name="csX32" fmla="*/ 1332220 w 10911859"/>
              <a:gd name="csY32" fmla="*/ 307013 h 3225800"/>
              <a:gd name="csX33" fmla="*/ 1375608 w 10911859"/>
              <a:gd name="csY33" fmla="*/ 314638 h 3225800"/>
              <a:gd name="csX34" fmla="*/ 1375239 w 10911859"/>
              <a:gd name="csY34" fmla="*/ 316805 h 3225800"/>
              <a:gd name="csX35" fmla="*/ 1499910 w 10911859"/>
              <a:gd name="csY35" fmla="*/ 338717 h 3225800"/>
              <a:gd name="csX36" fmla="*/ 2022609 w 10911859"/>
              <a:gd name="csY36" fmla="*/ 408451 h 3225800"/>
              <a:gd name="csX37" fmla="*/ 2850538 w 10911859"/>
              <a:gd name="csY37" fmla="*/ 121404 h 3225800"/>
              <a:gd name="csX38" fmla="*/ 2914534 w 10911859"/>
              <a:gd name="csY38" fmla="*/ 48763 h 3225800"/>
              <a:gd name="csX39" fmla="*/ 3330762 w 10911859"/>
              <a:gd name="csY39" fmla="*/ 36627 h 3225800"/>
              <a:gd name="csX40" fmla="*/ 5412929 w 10911859"/>
              <a:gd name="csY40" fmla="*/ 0 h 3225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0911859" h="3225800">
                <a:moveTo>
                  <a:pt x="5412929" y="0"/>
                </a:moveTo>
                <a:cubicBezTo>
                  <a:pt x="6256892" y="0"/>
                  <a:pt x="7669510" y="36627"/>
                  <a:pt x="8744011" y="68675"/>
                </a:cubicBezTo>
                <a:lnTo>
                  <a:pt x="8939856" y="74622"/>
                </a:lnTo>
                <a:lnTo>
                  <a:pt x="9020155" y="139363"/>
                </a:lnTo>
                <a:cubicBezTo>
                  <a:pt x="9114508" y="207106"/>
                  <a:pt x="9218440" y="257555"/>
                  <a:pt x="9333572" y="291736"/>
                </a:cubicBezTo>
                <a:cubicBezTo>
                  <a:pt x="9501930" y="341568"/>
                  <a:pt x="9667011" y="349567"/>
                  <a:pt x="9826252" y="356708"/>
                </a:cubicBezTo>
                <a:cubicBezTo>
                  <a:pt x="9986001" y="364171"/>
                  <a:pt x="10136096" y="371196"/>
                  <a:pt x="10276516" y="420371"/>
                </a:cubicBezTo>
                <a:cubicBezTo>
                  <a:pt x="10534278" y="510942"/>
                  <a:pt x="10601946" y="765393"/>
                  <a:pt x="10642234" y="1169779"/>
                </a:cubicBezTo>
                <a:lnTo>
                  <a:pt x="10647197" y="1226132"/>
                </a:lnTo>
                <a:lnTo>
                  <a:pt x="10653257" y="1225565"/>
                </a:lnTo>
                <a:lnTo>
                  <a:pt x="10653257" y="1225569"/>
                </a:lnTo>
                <a:lnTo>
                  <a:pt x="10647196" y="1226136"/>
                </a:lnTo>
                <a:lnTo>
                  <a:pt x="10658298" y="1352230"/>
                </a:lnTo>
                <a:cubicBezTo>
                  <a:pt x="10672810" y="1529676"/>
                  <a:pt x="10686983" y="1713296"/>
                  <a:pt x="10726224" y="1875167"/>
                </a:cubicBezTo>
                <a:cubicBezTo>
                  <a:pt x="10760164" y="2015930"/>
                  <a:pt x="10811858" y="2143778"/>
                  <a:pt x="10878471" y="2254856"/>
                </a:cubicBezTo>
                <a:lnTo>
                  <a:pt x="10911859" y="2304062"/>
                </a:lnTo>
                <a:lnTo>
                  <a:pt x="10906503" y="2372299"/>
                </a:lnTo>
                <a:cubicBezTo>
                  <a:pt x="10897411" y="2486273"/>
                  <a:pt x="10891120" y="2558260"/>
                  <a:pt x="10891120" y="2558260"/>
                </a:cubicBezTo>
                <a:cubicBezTo>
                  <a:pt x="10891120" y="2926757"/>
                  <a:pt x="10465306" y="3225800"/>
                  <a:pt x="9660463" y="3225800"/>
                </a:cubicBezTo>
                <a:cubicBezTo>
                  <a:pt x="9660463" y="3225800"/>
                  <a:pt x="4651729" y="3123161"/>
                  <a:pt x="2799059" y="3148627"/>
                </a:cubicBezTo>
                <a:cubicBezTo>
                  <a:pt x="2288710" y="3155573"/>
                  <a:pt x="758842" y="3225800"/>
                  <a:pt x="758842" y="3225800"/>
                </a:cubicBezTo>
                <a:cubicBezTo>
                  <a:pt x="383354" y="3225800"/>
                  <a:pt x="78639" y="2926757"/>
                  <a:pt x="78639" y="2558260"/>
                </a:cubicBezTo>
                <a:cubicBezTo>
                  <a:pt x="78639" y="2558260"/>
                  <a:pt x="396" y="1908084"/>
                  <a:pt x="2" y="1690072"/>
                </a:cubicBezTo>
                <a:cubicBezTo>
                  <a:pt x="-72" y="1649195"/>
                  <a:pt x="2647" y="1591768"/>
                  <a:pt x="7113" y="1525434"/>
                </a:cubicBezTo>
                <a:lnTo>
                  <a:pt x="7283" y="1523100"/>
                </a:lnTo>
                <a:lnTo>
                  <a:pt x="78252" y="1441229"/>
                </a:lnTo>
                <a:cubicBezTo>
                  <a:pt x="102090" y="1410400"/>
                  <a:pt x="124452" y="1377949"/>
                  <a:pt x="145390" y="1343828"/>
                </a:cubicBezTo>
                <a:cubicBezTo>
                  <a:pt x="237099" y="1194104"/>
                  <a:pt x="287551" y="1036718"/>
                  <a:pt x="335664" y="884751"/>
                </a:cubicBezTo>
                <a:lnTo>
                  <a:pt x="368622" y="788951"/>
                </a:lnTo>
                <a:lnTo>
                  <a:pt x="368622" y="788950"/>
                </a:lnTo>
                <a:lnTo>
                  <a:pt x="411445" y="664480"/>
                </a:lnTo>
                <a:cubicBezTo>
                  <a:pt x="439403" y="594279"/>
                  <a:pt x="471771" y="527761"/>
                  <a:pt x="513693" y="466307"/>
                </a:cubicBezTo>
                <a:cubicBezTo>
                  <a:pt x="667891" y="240771"/>
                  <a:pt x="931186" y="241264"/>
                  <a:pt x="1332220" y="307013"/>
                </a:cubicBezTo>
                <a:lnTo>
                  <a:pt x="1375608" y="314638"/>
                </a:lnTo>
                <a:lnTo>
                  <a:pt x="1375239" y="316805"/>
                </a:lnTo>
                <a:lnTo>
                  <a:pt x="1499910" y="338717"/>
                </a:lnTo>
                <a:cubicBezTo>
                  <a:pt x="1675067" y="370625"/>
                  <a:pt x="1856099" y="404460"/>
                  <a:pt x="2022609" y="408451"/>
                </a:cubicBezTo>
                <a:cubicBezTo>
                  <a:pt x="2360363" y="416966"/>
                  <a:pt x="2655212" y="313913"/>
                  <a:pt x="2850538" y="121404"/>
                </a:cubicBezTo>
                <a:lnTo>
                  <a:pt x="2914534" y="48763"/>
                </a:lnTo>
                <a:lnTo>
                  <a:pt x="3330762" y="36627"/>
                </a:lnTo>
                <a:cubicBezTo>
                  <a:pt x="4077261" y="16279"/>
                  <a:pt x="4850286" y="0"/>
                  <a:pt x="5412929" y="0"/>
                </a:cubicBezTo>
                <a:close/>
              </a:path>
            </a:pathLst>
          </a:custGeom>
          <a:blipFill>
            <a:blip r:embed="rId2">
              <a:alphaModFix amt="85000"/>
            </a:blip>
            <a:srcRect/>
            <a:stretch>
              <a:fillRect t="-52745" b="-48807"/>
            </a:stretch>
          </a:blipFill>
        </p:spPr>
        <p:txBody>
          <a:bodyPr wrap="square" rtlCol="0">
            <a:noAutofit/>
          </a:bodyPr>
          <a:lstStyle>
            <a:lvl1pPr marL="0" indent="0">
              <a:buNone/>
              <a:defRPr/>
            </a:lvl1pPr>
          </a:lstStyle>
          <a:p>
            <a:pPr rtl="0"/>
            <a:r>
              <a:rPr lang="pt-br"/>
              <a:t>   </a:t>
            </a:r>
          </a:p>
        </p:txBody>
      </p:sp>
      <p:sp>
        <p:nvSpPr>
          <p:cNvPr id="32" name="Forma livre: Forma 31">
            <a:extLst>
              <a:ext uri="{FF2B5EF4-FFF2-40B4-BE49-F238E27FC236}">
                <a16:creationId xmlns:a16="http://schemas.microsoft.com/office/drawing/2014/main" id="{13D4329E-1AB0-C209-A475-20E2DDB111DA}"/>
              </a:ext>
            </a:extLst>
          </p:cNvPr>
          <p:cNvSpPr/>
          <p:nvPr/>
        </p:nvSpPr>
        <p:spPr>
          <a:xfrm rot="13532428" flipH="1">
            <a:off x="9248506" y="-206857"/>
            <a:ext cx="569715" cy="543106"/>
          </a:xfrm>
          <a:custGeom>
            <a:avLst/>
            <a:gdLst>
              <a:gd name="csX0" fmla="*/ 0 w 569715"/>
              <a:gd name="csY0" fmla="*/ 99909 h 543106"/>
              <a:gd name="csX1" fmla="*/ 434914 w 569715"/>
              <a:gd name="csY1" fmla="*/ 543106 h 543106"/>
              <a:gd name="csX2" fmla="*/ 457954 w 569715"/>
              <a:gd name="csY2" fmla="*/ 539784 h 543106"/>
              <a:gd name="csX3" fmla="*/ 544251 w 569715"/>
              <a:gd name="csY3" fmla="*/ 538585 h 543106"/>
              <a:gd name="csX4" fmla="*/ 569715 w 569715"/>
              <a:gd name="csY4" fmla="*/ 541921 h 543106"/>
              <a:gd name="csX5" fmla="*/ 569715 w 569715"/>
              <a:gd name="csY5" fmla="*/ 0 h 543106"/>
              <a:gd name="csX6" fmla="*/ 418100 w 569715"/>
              <a:gd name="csY6" fmla="*/ 1272 h 543106"/>
              <a:gd name="csX7" fmla="*/ 100821 w 569715"/>
              <a:gd name="csY7" fmla="*/ 61794 h 5431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569715" h="543106">
                <a:moveTo>
                  <a:pt x="0" y="99909"/>
                </a:moveTo>
                <a:lnTo>
                  <a:pt x="434914" y="543106"/>
                </a:lnTo>
                <a:lnTo>
                  <a:pt x="457954" y="539784"/>
                </a:lnTo>
                <a:cubicBezTo>
                  <a:pt x="488412" y="537452"/>
                  <a:pt x="517040" y="537069"/>
                  <a:pt x="544251" y="538585"/>
                </a:cubicBezTo>
                <a:lnTo>
                  <a:pt x="569715" y="541921"/>
                </a:lnTo>
                <a:lnTo>
                  <a:pt x="569715" y="0"/>
                </a:lnTo>
                <a:lnTo>
                  <a:pt x="418100" y="1272"/>
                </a:lnTo>
                <a:cubicBezTo>
                  <a:pt x="308672" y="9501"/>
                  <a:pt x="202542" y="29899"/>
                  <a:pt x="100821" y="6179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4" name="Forma livre: Forma 33">
            <a:extLst>
              <a:ext uri="{FF2B5EF4-FFF2-40B4-BE49-F238E27FC236}">
                <a16:creationId xmlns:a16="http://schemas.microsoft.com/office/drawing/2014/main" id="{6E74E4E0-D379-8F81-2116-1A4135D005FB}"/>
              </a:ext>
            </a:extLst>
          </p:cNvPr>
          <p:cNvSpPr/>
          <p:nvPr/>
        </p:nvSpPr>
        <p:spPr>
          <a:xfrm rot="15879411" flipH="1">
            <a:off x="10967709" y="1949443"/>
            <a:ext cx="1569696" cy="837961"/>
          </a:xfrm>
          <a:custGeom>
            <a:avLst/>
            <a:gdLst>
              <a:gd name="csX0" fmla="*/ 0 w 1569696"/>
              <a:gd name="csY0" fmla="*/ 541207 h 837961"/>
              <a:gd name="csX1" fmla="*/ 133567 w 1569696"/>
              <a:gd name="csY1" fmla="*/ 540140 h 837961"/>
              <a:gd name="csX2" fmla="*/ 576680 w 1569696"/>
              <a:gd name="csY2" fmla="*/ 553513 h 837961"/>
              <a:gd name="csX3" fmla="*/ 1005705 w 1569696"/>
              <a:gd name="csY3" fmla="*/ 791940 h 837961"/>
              <a:gd name="csX4" fmla="*/ 1024126 w 1569696"/>
              <a:gd name="csY4" fmla="*/ 837961 h 837961"/>
              <a:gd name="csX5" fmla="*/ 1569696 w 1569696"/>
              <a:gd name="csY5" fmla="*/ 786936 h 837961"/>
              <a:gd name="csX6" fmla="*/ 1558357 w 1569696"/>
              <a:gd name="csY6" fmla="*/ 732581 h 837961"/>
              <a:gd name="csX7" fmla="*/ 1483224 w 1569696"/>
              <a:gd name="csY7" fmla="*/ 541822 h 837961"/>
              <a:gd name="csX8" fmla="*/ 653571 w 1569696"/>
              <a:gd name="csY8" fmla="*/ 20297 h 837961"/>
              <a:gd name="csX9" fmla="*/ 126581 w 1569696"/>
              <a:gd name="csY9" fmla="*/ 1362 h 837961"/>
              <a:gd name="csX10" fmla="*/ 1 w 1569696"/>
              <a:gd name="csY10" fmla="*/ 2050 h 837961"/>
              <a:gd name="csX11" fmla="*/ 0 w 1569696"/>
              <a:gd name="csY11" fmla="*/ 541207 h 8379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69696" h="837961">
                <a:moveTo>
                  <a:pt x="0" y="541207"/>
                </a:moveTo>
                <a:lnTo>
                  <a:pt x="133567" y="540140"/>
                </a:lnTo>
                <a:cubicBezTo>
                  <a:pt x="298398" y="537662"/>
                  <a:pt x="453772" y="535696"/>
                  <a:pt x="576680" y="553513"/>
                </a:cubicBezTo>
                <a:cubicBezTo>
                  <a:pt x="782231" y="583146"/>
                  <a:pt x="942937" y="672444"/>
                  <a:pt x="1005705" y="791940"/>
                </a:cubicBezTo>
                <a:lnTo>
                  <a:pt x="1024126" y="837961"/>
                </a:lnTo>
                <a:lnTo>
                  <a:pt x="1569696" y="786936"/>
                </a:lnTo>
                <a:lnTo>
                  <a:pt x="1558357" y="732581"/>
                </a:lnTo>
                <a:cubicBezTo>
                  <a:pt x="1540924" y="667821"/>
                  <a:pt x="1515880" y="604199"/>
                  <a:pt x="1483224" y="541822"/>
                </a:cubicBezTo>
                <a:cubicBezTo>
                  <a:pt x="1338216" y="264868"/>
                  <a:pt x="1035737" y="75455"/>
                  <a:pt x="653571" y="20297"/>
                </a:cubicBezTo>
                <a:cubicBezTo>
                  <a:pt x="488750" y="-3700"/>
                  <a:pt x="304608" y="-712"/>
                  <a:pt x="126581" y="1362"/>
                </a:cubicBezTo>
                <a:lnTo>
                  <a:pt x="1" y="2050"/>
                </a:lnTo>
                <a:lnTo>
                  <a:pt x="0" y="541207"/>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2" name="Forma livre: Forma 11">
            <a:extLst>
              <a:ext uri="{FF2B5EF4-FFF2-40B4-BE49-F238E27FC236}">
                <a16:creationId xmlns:a16="http://schemas.microsoft.com/office/drawing/2014/main" id="{06EC6447-6221-B485-AD9C-2FB83A6333B7}"/>
              </a:ext>
            </a:extLst>
          </p:cNvPr>
          <p:cNvSpPr/>
          <p:nvPr/>
        </p:nvSpPr>
        <p:spPr>
          <a:xfrm rot="15879411" flipH="1">
            <a:off x="9821875" y="-227656"/>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8" name="Forma livre: Forma 17">
            <a:extLst>
              <a:ext uri="{FF2B5EF4-FFF2-40B4-BE49-F238E27FC236}">
                <a16:creationId xmlns:a16="http://schemas.microsoft.com/office/drawing/2014/main" id="{58A88412-0B5C-A7B5-AB57-2204F1B9512A}"/>
              </a:ext>
            </a:extLst>
          </p:cNvPr>
          <p:cNvSpPr/>
          <p:nvPr userDrawn="1"/>
        </p:nvSpPr>
        <p:spPr>
          <a:xfrm>
            <a:off x="1987884" y="-12700"/>
            <a:ext cx="1734332" cy="832050"/>
          </a:xfrm>
          <a:custGeom>
            <a:avLst/>
            <a:gdLst>
              <a:gd name="csX0" fmla="*/ 1187163 w 1734332"/>
              <a:gd name="csY0" fmla="*/ 0 h 832050"/>
              <a:gd name="csX1" fmla="*/ 1734332 w 1734332"/>
              <a:gd name="csY1" fmla="*/ 0 h 832050"/>
              <a:gd name="csX2" fmla="*/ 1721011 w 1734332"/>
              <a:gd name="csY2" fmla="*/ 91299 h 832050"/>
              <a:gd name="csX3" fmla="*/ 1552752 w 1734332"/>
              <a:gd name="csY3" fmla="*/ 456599 h 832050"/>
              <a:gd name="csX4" fmla="*/ 647370 w 1734332"/>
              <a:gd name="csY4" fmla="*/ 831562 h 832050"/>
              <a:gd name="csX5" fmla="*/ 124671 w 1734332"/>
              <a:gd name="csY5" fmla="*/ 761828 h 832050"/>
              <a:gd name="csX6" fmla="*/ 0 w 1734332"/>
              <a:gd name="csY6" fmla="*/ 739916 h 832050"/>
              <a:gd name="csX7" fmla="*/ 90442 w 1734332"/>
              <a:gd name="csY7" fmla="*/ 208399 h 832050"/>
              <a:gd name="csX8" fmla="*/ 221937 w 1734332"/>
              <a:gd name="csY8" fmla="*/ 231857 h 832050"/>
              <a:gd name="csX9" fmla="*/ 661014 w 1734332"/>
              <a:gd name="csY9" fmla="*/ 293004 h 832050"/>
              <a:gd name="csX10" fmla="*/ 1123956 w 1734332"/>
              <a:gd name="csY10" fmla="*/ 129923 h 832050"/>
              <a:gd name="csX11" fmla="*/ 1169850 w 1734332"/>
              <a:gd name="csY11" fmla="*/ 54946 h 832050"/>
              <a:gd name="csX12" fmla="*/ 1187163 w 1734332"/>
              <a:gd name="csY12" fmla="*/ 0 h 832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734332" h="832050">
                <a:moveTo>
                  <a:pt x="1187163" y="0"/>
                </a:moveTo>
                <a:lnTo>
                  <a:pt x="1734332" y="0"/>
                </a:lnTo>
                <a:lnTo>
                  <a:pt x="1721011" y="91299"/>
                </a:lnTo>
                <a:cubicBezTo>
                  <a:pt x="1694199" y="222522"/>
                  <a:pt x="1638066" y="344570"/>
                  <a:pt x="1552752" y="456599"/>
                </a:cubicBezTo>
                <a:cubicBezTo>
                  <a:pt x="1363340" y="705304"/>
                  <a:pt x="1033374" y="841293"/>
                  <a:pt x="647370" y="831562"/>
                </a:cubicBezTo>
                <a:cubicBezTo>
                  <a:pt x="480860" y="827571"/>
                  <a:pt x="299828" y="793736"/>
                  <a:pt x="124671" y="761828"/>
                </a:cubicBezTo>
                <a:lnTo>
                  <a:pt x="0" y="739916"/>
                </a:lnTo>
                <a:lnTo>
                  <a:pt x="90442" y="208399"/>
                </a:lnTo>
                <a:lnTo>
                  <a:pt x="221937" y="231857"/>
                </a:lnTo>
                <a:cubicBezTo>
                  <a:pt x="384017" y="261949"/>
                  <a:pt x="536859" y="289951"/>
                  <a:pt x="661014" y="293004"/>
                </a:cubicBezTo>
                <a:cubicBezTo>
                  <a:pt x="868624" y="298271"/>
                  <a:pt x="1042032" y="237197"/>
                  <a:pt x="1123956" y="129923"/>
                </a:cubicBezTo>
                <a:cubicBezTo>
                  <a:pt x="1142757" y="105467"/>
                  <a:pt x="1158019" y="80652"/>
                  <a:pt x="1169850" y="54946"/>
                </a:cubicBezTo>
                <a:lnTo>
                  <a:pt x="1187163"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5" name="Forma livre: Forma 24">
            <a:extLst>
              <a:ext uri="{FF2B5EF4-FFF2-40B4-BE49-F238E27FC236}">
                <a16:creationId xmlns:a16="http://schemas.microsoft.com/office/drawing/2014/main" id="{A5598214-8219-59E8-0E7B-49B30D3D03DB}"/>
              </a:ext>
            </a:extLst>
          </p:cNvPr>
          <p:cNvSpPr/>
          <p:nvPr userDrawn="1"/>
        </p:nvSpPr>
        <p:spPr>
          <a:xfrm>
            <a:off x="159708" y="1632372"/>
            <a:ext cx="41382" cy="73265"/>
          </a:xfrm>
          <a:custGeom>
            <a:avLst/>
            <a:gdLst>
              <a:gd name="csX0" fmla="*/ 0 w 41382"/>
              <a:gd name="csY0" fmla="*/ 0 h 73265"/>
              <a:gd name="csX1" fmla="*/ 41382 w 41382"/>
              <a:gd name="csY1" fmla="*/ 73265 h 73265"/>
              <a:gd name="csX2" fmla="*/ 0 w 41382"/>
              <a:gd name="csY2" fmla="*/ 0 h 73265"/>
              <a:gd name="csX3" fmla="*/ 0 w 41382"/>
              <a:gd name="csY3" fmla="*/ 0 h 73265"/>
            </a:gdLst>
            <a:ahLst/>
            <a:cxnLst>
              <a:cxn ang="0">
                <a:pos x="csX0" y="csY0"/>
              </a:cxn>
              <a:cxn ang="0">
                <a:pos x="csX1" y="csY1"/>
              </a:cxn>
              <a:cxn ang="0">
                <a:pos x="csX2" y="csY2"/>
              </a:cxn>
              <a:cxn ang="0">
                <a:pos x="csX3" y="csY3"/>
              </a:cxn>
            </a:cxnLst>
            <a:rect l="l" t="t" r="r" b="b"/>
            <a:pathLst>
              <a:path w="41382" h="73265">
                <a:moveTo>
                  <a:pt x="0" y="0"/>
                </a:moveTo>
                <a:lnTo>
                  <a:pt x="41382" y="73265"/>
                </a:lnTo>
                <a:lnTo>
                  <a:pt x="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0" name="Forma livre: Forma 29">
            <a:extLst>
              <a:ext uri="{FF2B5EF4-FFF2-40B4-BE49-F238E27FC236}">
                <a16:creationId xmlns:a16="http://schemas.microsoft.com/office/drawing/2014/main" id="{AD41D02B-B7FE-03A0-7B14-4F5F3805471F}"/>
              </a:ext>
            </a:extLst>
          </p:cNvPr>
          <p:cNvSpPr/>
          <p:nvPr userDrawn="1"/>
        </p:nvSpPr>
        <p:spPr>
          <a:xfrm rot="1885131">
            <a:off x="70103" y="970858"/>
            <a:ext cx="674551" cy="1420844"/>
          </a:xfrm>
          <a:custGeom>
            <a:avLst/>
            <a:gdLst>
              <a:gd name="csX0" fmla="*/ 23730 w 674551"/>
              <a:gd name="csY0" fmla="*/ 0 h 1420844"/>
              <a:gd name="csX1" fmla="*/ 575801 w 674551"/>
              <a:gd name="csY1" fmla="*/ 0 h 1420844"/>
              <a:gd name="csX2" fmla="*/ 597615 w 674551"/>
              <a:gd name="csY2" fmla="*/ 98935 h 1420844"/>
              <a:gd name="csX3" fmla="*/ 674551 w 674551"/>
              <a:gd name="csY3" fmla="*/ 589890 h 1420844"/>
              <a:gd name="csX4" fmla="*/ 572218 w 674551"/>
              <a:gd name="csY4" fmla="*/ 1041884 h 1420844"/>
              <a:gd name="csX5" fmla="*/ 567217 w 674551"/>
              <a:gd name="csY5" fmla="*/ 1050687 h 1420844"/>
              <a:gd name="csX6" fmla="*/ 567219 w 674551"/>
              <a:gd name="csY6" fmla="*/ 1050689 h 1420844"/>
              <a:gd name="csX7" fmla="*/ 492322 w 674551"/>
              <a:gd name="csY7" fmla="*/ 1182518 h 1420844"/>
              <a:gd name="csX8" fmla="*/ 395029 w 674551"/>
              <a:gd name="csY8" fmla="*/ 1313220 h 1420844"/>
              <a:gd name="csX9" fmla="*/ 293870 w 674551"/>
              <a:gd name="csY9" fmla="*/ 1420844 h 1420844"/>
              <a:gd name="csX10" fmla="*/ 0 w 674551"/>
              <a:gd name="csY10" fmla="*/ 939764 h 1420844"/>
              <a:gd name="csX11" fmla="*/ 41280 w 674551"/>
              <a:gd name="csY11" fmla="*/ 885627 h 1420844"/>
              <a:gd name="csX12" fmla="*/ 84325 w 674551"/>
              <a:gd name="csY12" fmla="*/ 810822 h 1420844"/>
              <a:gd name="csX13" fmla="*/ 93803 w 674551"/>
              <a:gd name="csY13" fmla="*/ 786954 h 1420844"/>
              <a:gd name="csX14" fmla="*/ 93802 w 674551"/>
              <a:gd name="csY14" fmla="*/ 786954 h 1420844"/>
              <a:gd name="csX15" fmla="*/ 113279 w 674551"/>
              <a:gd name="csY15" fmla="*/ 737902 h 1420844"/>
              <a:gd name="csX16" fmla="*/ 73459 w 674551"/>
              <a:gd name="csY16" fmla="*/ 226506 h 1420844"/>
              <a:gd name="csX17" fmla="*/ 41037 w 674551"/>
              <a:gd name="csY17" fmla="*/ 89299 h 1420844"/>
              <a:gd name="csX18" fmla="*/ 23730 w 674551"/>
              <a:gd name="csY18" fmla="*/ 0 h 1420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674551" h="1420844">
                <a:moveTo>
                  <a:pt x="23730" y="0"/>
                </a:moveTo>
                <a:lnTo>
                  <a:pt x="575801" y="0"/>
                </a:lnTo>
                <a:lnTo>
                  <a:pt x="597615" y="98935"/>
                </a:lnTo>
                <a:cubicBezTo>
                  <a:pt x="635775" y="253701"/>
                  <a:pt x="674764" y="414311"/>
                  <a:pt x="674551" y="589890"/>
                </a:cubicBezTo>
                <a:cubicBezTo>
                  <a:pt x="674225" y="750021"/>
                  <a:pt x="640530" y="899227"/>
                  <a:pt x="572218" y="1041884"/>
                </a:cubicBezTo>
                <a:lnTo>
                  <a:pt x="567217" y="1050687"/>
                </a:lnTo>
                <a:lnTo>
                  <a:pt x="567219" y="1050689"/>
                </a:lnTo>
                <a:lnTo>
                  <a:pt x="492322" y="1182518"/>
                </a:lnTo>
                <a:cubicBezTo>
                  <a:pt x="462101" y="1228313"/>
                  <a:pt x="429622" y="1271908"/>
                  <a:pt x="395029" y="1313220"/>
                </a:cubicBezTo>
                <a:lnTo>
                  <a:pt x="293870" y="1420844"/>
                </a:lnTo>
                <a:lnTo>
                  <a:pt x="0" y="939764"/>
                </a:lnTo>
                <a:lnTo>
                  <a:pt x="41280" y="885627"/>
                </a:lnTo>
                <a:cubicBezTo>
                  <a:pt x="58139" y="860155"/>
                  <a:pt x="72406" y="835332"/>
                  <a:pt x="84325" y="810822"/>
                </a:cubicBezTo>
                <a:lnTo>
                  <a:pt x="93803" y="786954"/>
                </a:lnTo>
                <a:lnTo>
                  <a:pt x="93802" y="786954"/>
                </a:lnTo>
                <a:lnTo>
                  <a:pt x="113279" y="737902"/>
                </a:lnTo>
                <a:cubicBezTo>
                  <a:pt x="158082" y="592595"/>
                  <a:pt x="127172" y="446437"/>
                  <a:pt x="73459" y="226506"/>
                </a:cubicBezTo>
                <a:cubicBezTo>
                  <a:pt x="62679" y="182322"/>
                  <a:pt x="51523" y="136591"/>
                  <a:pt x="41037" y="89299"/>
                </a:cubicBezTo>
                <a:lnTo>
                  <a:pt x="2373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9" name="Forma livre: Forma 28">
            <a:extLst>
              <a:ext uri="{FF2B5EF4-FFF2-40B4-BE49-F238E27FC236}">
                <a16:creationId xmlns:a16="http://schemas.microsoft.com/office/drawing/2014/main" id="{A3A0ACDB-F1A2-CC53-264B-E70D73FA4D96}"/>
              </a:ext>
            </a:extLst>
          </p:cNvPr>
          <p:cNvSpPr/>
          <p:nvPr userDrawn="1"/>
        </p:nvSpPr>
        <p:spPr>
          <a:xfrm rot="1885131">
            <a:off x="767832" y="-120246"/>
            <a:ext cx="1208332" cy="1435012"/>
          </a:xfrm>
          <a:custGeom>
            <a:avLst/>
            <a:gdLst>
              <a:gd name="csX0" fmla="*/ 557073 w 1208332"/>
              <a:gd name="csY0" fmla="*/ 211339 h 1435012"/>
              <a:gd name="csX1" fmla="*/ 956603 w 1208332"/>
              <a:gd name="csY1" fmla="*/ 20214 h 1435012"/>
              <a:gd name="csX2" fmla="*/ 1008439 w 1208332"/>
              <a:gd name="csY2" fmla="*/ 0 h 1435012"/>
              <a:gd name="csX3" fmla="*/ 1208332 w 1208332"/>
              <a:gd name="csY3" fmla="*/ 500732 h 1435012"/>
              <a:gd name="csX4" fmla="*/ 1155679 w 1208332"/>
              <a:gd name="csY4" fmla="*/ 521421 h 1435012"/>
              <a:gd name="csX5" fmla="*/ 540204 w 1208332"/>
              <a:gd name="csY5" fmla="*/ 1084050 h 1435012"/>
              <a:gd name="csX6" fmla="*/ 556253 w 1208332"/>
              <a:gd name="csY6" fmla="*/ 1306467 h 1435012"/>
              <a:gd name="csX7" fmla="*/ 584594 w 1208332"/>
              <a:gd name="csY7" fmla="*/ 1435012 h 1435012"/>
              <a:gd name="csX8" fmla="*/ 32523 w 1208332"/>
              <a:gd name="csY8" fmla="*/ 1435012 h 1435012"/>
              <a:gd name="csX9" fmla="*/ 21424 w 1208332"/>
              <a:gd name="csY9" fmla="*/ 1377740 h 1435012"/>
              <a:gd name="csX10" fmla="*/ 1778 w 1208332"/>
              <a:gd name="csY10" fmla="*/ 1056200 h 1435012"/>
              <a:gd name="csX11" fmla="*/ 434397 w 1208332"/>
              <a:gd name="csY11" fmla="*/ 292135 h 1435012"/>
              <a:gd name="csX12" fmla="*/ 557073 w 1208332"/>
              <a:gd name="csY12" fmla="*/ 211339 h 1435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08332" h="1435012">
                <a:moveTo>
                  <a:pt x="557073" y="211339"/>
                </a:moveTo>
                <a:cubicBezTo>
                  <a:pt x="683978" y="135641"/>
                  <a:pt x="821961" y="74411"/>
                  <a:pt x="956603" y="20214"/>
                </a:cubicBezTo>
                <a:lnTo>
                  <a:pt x="1008439" y="0"/>
                </a:lnTo>
                <a:lnTo>
                  <a:pt x="1208332" y="500732"/>
                </a:lnTo>
                <a:lnTo>
                  <a:pt x="1155679" y="521421"/>
                </a:lnTo>
                <a:cubicBezTo>
                  <a:pt x="779171" y="674368"/>
                  <a:pt x="554223" y="811200"/>
                  <a:pt x="540204" y="1084050"/>
                </a:cubicBezTo>
                <a:cubicBezTo>
                  <a:pt x="536464" y="1158347"/>
                  <a:pt x="543516" y="1231985"/>
                  <a:pt x="556253" y="1306467"/>
                </a:cubicBezTo>
                <a:lnTo>
                  <a:pt x="584594" y="1435012"/>
                </a:lnTo>
                <a:lnTo>
                  <a:pt x="32523" y="1435012"/>
                </a:lnTo>
                <a:lnTo>
                  <a:pt x="21424" y="1377740"/>
                </a:lnTo>
                <a:cubicBezTo>
                  <a:pt x="5221" y="1276888"/>
                  <a:pt x="-4118" y="1169742"/>
                  <a:pt x="1778" y="1056200"/>
                </a:cubicBezTo>
                <a:cubicBezTo>
                  <a:pt x="17719" y="746839"/>
                  <a:pt x="163350" y="490068"/>
                  <a:pt x="434397" y="292135"/>
                </a:cubicBezTo>
                <a:cubicBezTo>
                  <a:pt x="473702" y="263411"/>
                  <a:pt x="514773" y="236572"/>
                  <a:pt x="557073" y="211339"/>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6513337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ítulo com Imagem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883611" y="634999"/>
            <a:ext cx="4674353" cy="3969791"/>
          </a:xfrm>
        </p:spPr>
        <p:txBody>
          <a:bodyPr vert="horz" lIns="91440" tIns="45720" rIns="91440" bIns="45720" rtlCol="0" anchor="b">
            <a:normAutofit/>
          </a:bodyPr>
          <a:lstStyle>
            <a:lvl1pPr>
              <a:defRPr lang="en-US" sz="4800" dirty="0"/>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883611" y="4870174"/>
            <a:ext cx="4674353" cy="1033669"/>
          </a:xfrm>
        </p:spPr>
        <p:txBody>
          <a:bodyPr vert="horz" lIns="91440" tIns="45720" rIns="91440" bIns="45720" rtlCol="0" anchor="t">
            <a:normAutofit/>
          </a:bodyPr>
          <a:lstStyle>
            <a:lvl1pPr marL="0" indent="0">
              <a:buNone/>
              <a:defRPr lang="en-US" sz="2000" dirty="0"/>
            </a:lvl1pPr>
          </a:lstStyle>
          <a:p>
            <a:pPr lvl="0" rtl="0"/>
            <a:r>
              <a:rPr lang="pt-br"/>
              <a:t>Clique para editar o estilo de subtítulo Mestre</a:t>
            </a:r>
          </a:p>
        </p:txBody>
      </p:sp>
      <p:sp>
        <p:nvSpPr>
          <p:cNvPr id="77" name="Espaço Reservado para Imagem 76">
            <a:extLst>
              <a:ext uri="{FF2B5EF4-FFF2-40B4-BE49-F238E27FC236}">
                <a16:creationId xmlns:a16="http://schemas.microsoft.com/office/drawing/2014/main" id="{FFAEFF1E-F078-9479-9032-9347475195FF}"/>
              </a:ext>
            </a:extLst>
          </p:cNvPr>
          <p:cNvSpPr>
            <a:spLocks noGrp="1"/>
          </p:cNvSpPr>
          <p:nvPr>
            <p:ph type="pic" sz="quarter" idx="13" hasCustomPrompt="1"/>
          </p:nvPr>
        </p:nvSpPr>
        <p:spPr>
          <a:xfrm>
            <a:off x="1145131" y="698855"/>
            <a:ext cx="4930986" cy="5460290"/>
          </a:xfrm>
          <a:custGeom>
            <a:avLst/>
            <a:gdLst>
              <a:gd name="csX0" fmla="*/ 2711634 w 4930986"/>
              <a:gd name="csY0" fmla="*/ 0 h 5460290"/>
              <a:gd name="csX1" fmla="*/ 3776803 w 4930986"/>
              <a:gd name="csY1" fmla="*/ 384050 h 5460290"/>
              <a:gd name="csX2" fmla="*/ 4439931 w 4930986"/>
              <a:gd name="csY2" fmla="*/ 1054985 h 5460290"/>
              <a:gd name="csX3" fmla="*/ 4918210 w 4930986"/>
              <a:gd name="csY3" fmla="*/ 2304306 h 5460290"/>
              <a:gd name="csX4" fmla="*/ 4576245 w 4930986"/>
              <a:gd name="csY4" fmla="*/ 4134334 h 5460290"/>
              <a:gd name="csX5" fmla="*/ 3416354 w 4930986"/>
              <a:gd name="csY5" fmla="*/ 5309623 h 5460290"/>
              <a:gd name="csX6" fmla="*/ 2316533 w 4930986"/>
              <a:gd name="csY6" fmla="*/ 5411420 h 5460290"/>
              <a:gd name="csX7" fmla="*/ 359499 w 4930986"/>
              <a:gd name="csY7" fmla="*/ 4414276 h 5460290"/>
              <a:gd name="csX8" fmla="*/ 352264 w 4930986"/>
              <a:gd name="csY8" fmla="*/ 4405447 h 5460290"/>
              <a:gd name="csX9" fmla="*/ 382232 w 4930986"/>
              <a:gd name="csY9" fmla="*/ 4328681 h 5460290"/>
              <a:gd name="csX10" fmla="*/ 446199 w 4930986"/>
              <a:gd name="csY10" fmla="*/ 3704385 h 5460290"/>
              <a:gd name="csX11" fmla="*/ 401144 w 4930986"/>
              <a:gd name="csY11" fmla="*/ 3431072 h 5460290"/>
              <a:gd name="csX12" fmla="*/ 391454 w 4930986"/>
              <a:gd name="csY12" fmla="*/ 3395456 h 5460290"/>
              <a:gd name="csX13" fmla="*/ 382856 w 4930986"/>
              <a:gd name="csY13" fmla="*/ 3396534 h 5460290"/>
              <a:gd name="csX14" fmla="*/ 382856 w 4930986"/>
              <a:gd name="csY14" fmla="*/ 3396533 h 5460290"/>
              <a:gd name="csX15" fmla="*/ 391452 w 4930986"/>
              <a:gd name="csY15" fmla="*/ 3395455 h 5460290"/>
              <a:gd name="csX16" fmla="*/ 363899 w 4930986"/>
              <a:gd name="csY16" fmla="*/ 3294178 h 5460290"/>
              <a:gd name="csX17" fmla="*/ 42435 w 4930986"/>
              <a:gd name="csY17" fmla="*/ 2640046 h 5460290"/>
              <a:gd name="csX18" fmla="*/ 0 w 4930986"/>
              <a:gd name="csY18" fmla="*/ 2585813 h 5460290"/>
              <a:gd name="csX19" fmla="*/ 20426 w 4930986"/>
              <a:gd name="csY19" fmla="*/ 2509636 h 5460290"/>
              <a:gd name="csX20" fmla="*/ 468095 w 4930986"/>
              <a:gd name="csY20" fmla="*/ 1693528 h 5460290"/>
              <a:gd name="csX21" fmla="*/ 565233 w 4930986"/>
              <a:gd name="csY21" fmla="*/ 1570954 h 5460290"/>
              <a:gd name="csX22" fmla="*/ 606850 w 4930986"/>
              <a:gd name="csY22" fmla="*/ 1573582 h 5460290"/>
              <a:gd name="csX23" fmla="*/ 697375 w 4930986"/>
              <a:gd name="csY23" fmla="*/ 1570594 h 5460290"/>
              <a:gd name="csX24" fmla="*/ 1330807 w 4930986"/>
              <a:gd name="csY24" fmla="*/ 1245001 h 5460290"/>
              <a:gd name="csX25" fmla="*/ 1547425 w 4930986"/>
              <a:gd name="csY25" fmla="*/ 611886 h 5460290"/>
              <a:gd name="csX26" fmla="*/ 1552216 w 4930986"/>
              <a:gd name="csY26" fmla="*/ 467533 h 5460290"/>
              <a:gd name="csX27" fmla="*/ 1686791 w 4930986"/>
              <a:gd name="csY27" fmla="*/ 363381 h 5460290"/>
              <a:gd name="csX28" fmla="*/ 2471339 w 4930986"/>
              <a:gd name="csY28" fmla="*/ 20821 h 5460290"/>
              <a:gd name="csX29" fmla="*/ 2711634 w 4930986"/>
              <a:gd name="csY29" fmla="*/ 0 h 5460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930986" h="5460290">
                <a:moveTo>
                  <a:pt x="2711634" y="0"/>
                </a:moveTo>
                <a:cubicBezTo>
                  <a:pt x="3136778" y="9255"/>
                  <a:pt x="3492604" y="108738"/>
                  <a:pt x="3776803" y="384050"/>
                </a:cubicBezTo>
                <a:cubicBezTo>
                  <a:pt x="4003237" y="601525"/>
                  <a:pt x="4231976" y="818999"/>
                  <a:pt x="4439931" y="1054985"/>
                </a:cubicBezTo>
                <a:cubicBezTo>
                  <a:pt x="4751847" y="1408958"/>
                  <a:pt x="4878929" y="1839279"/>
                  <a:pt x="4918210" y="2304306"/>
                </a:cubicBezTo>
                <a:cubicBezTo>
                  <a:pt x="4973664" y="2947477"/>
                  <a:pt x="4846583" y="3555944"/>
                  <a:pt x="4576245" y="4134334"/>
                </a:cubicBezTo>
                <a:cubicBezTo>
                  <a:pt x="4331333" y="4661824"/>
                  <a:pt x="3920052" y="5034311"/>
                  <a:pt x="3416354" y="5309623"/>
                </a:cubicBezTo>
                <a:cubicBezTo>
                  <a:pt x="3067461" y="5499337"/>
                  <a:pt x="2693150" y="5480829"/>
                  <a:pt x="2316533" y="5411420"/>
                </a:cubicBezTo>
                <a:cubicBezTo>
                  <a:pt x="1565605" y="5274919"/>
                  <a:pt x="881682" y="5004235"/>
                  <a:pt x="359499" y="4414276"/>
                </a:cubicBezTo>
                <a:lnTo>
                  <a:pt x="352264" y="4405447"/>
                </a:lnTo>
                <a:lnTo>
                  <a:pt x="382232" y="4328681"/>
                </a:lnTo>
                <a:cubicBezTo>
                  <a:pt x="444664" y="4137972"/>
                  <a:pt x="466528" y="3928146"/>
                  <a:pt x="446199" y="3704385"/>
                </a:cubicBezTo>
                <a:cubicBezTo>
                  <a:pt x="437920" y="3613932"/>
                  <a:pt x="422769" y="3522464"/>
                  <a:pt x="401144" y="3431072"/>
                </a:cubicBezTo>
                <a:lnTo>
                  <a:pt x="391454" y="3395456"/>
                </a:lnTo>
                <a:lnTo>
                  <a:pt x="382856" y="3396534"/>
                </a:lnTo>
                <a:lnTo>
                  <a:pt x="382856" y="3396533"/>
                </a:lnTo>
                <a:lnTo>
                  <a:pt x="391452" y="3395455"/>
                </a:lnTo>
                <a:lnTo>
                  <a:pt x="363899" y="3294178"/>
                </a:lnTo>
                <a:cubicBezTo>
                  <a:pt x="293898" y="3066566"/>
                  <a:pt x="184675" y="2842839"/>
                  <a:pt x="42435" y="2640046"/>
                </a:cubicBezTo>
                <a:lnTo>
                  <a:pt x="0" y="2585813"/>
                </a:lnTo>
                <a:lnTo>
                  <a:pt x="20426" y="2509636"/>
                </a:lnTo>
                <a:cubicBezTo>
                  <a:pt x="114581" y="2219863"/>
                  <a:pt x="268233" y="1949178"/>
                  <a:pt x="468095" y="1693528"/>
                </a:cubicBezTo>
                <a:lnTo>
                  <a:pt x="565233" y="1570954"/>
                </a:lnTo>
                <a:lnTo>
                  <a:pt x="606850" y="1573582"/>
                </a:lnTo>
                <a:cubicBezTo>
                  <a:pt x="636302" y="1574029"/>
                  <a:pt x="666466" y="1573070"/>
                  <a:pt x="697375" y="1570594"/>
                </a:cubicBezTo>
                <a:cubicBezTo>
                  <a:pt x="964865" y="1548979"/>
                  <a:pt x="1183967" y="1436349"/>
                  <a:pt x="1330807" y="1245001"/>
                </a:cubicBezTo>
                <a:cubicBezTo>
                  <a:pt x="1464154" y="1070924"/>
                  <a:pt x="1526617" y="849140"/>
                  <a:pt x="1547425" y="611886"/>
                </a:cubicBezTo>
                <a:lnTo>
                  <a:pt x="1552216" y="467533"/>
                </a:lnTo>
                <a:lnTo>
                  <a:pt x="1686791" y="363381"/>
                </a:lnTo>
                <a:cubicBezTo>
                  <a:pt x="1917169" y="197230"/>
                  <a:pt x="2175300" y="72876"/>
                  <a:pt x="2471339" y="20821"/>
                </a:cubicBezTo>
                <a:cubicBezTo>
                  <a:pt x="2563763" y="6941"/>
                  <a:pt x="2656187" y="4627"/>
                  <a:pt x="2711634" y="0"/>
                </a:cubicBezTo>
                <a:close/>
              </a:path>
            </a:pathLst>
          </a:custGeom>
          <a:blipFill>
            <a:blip r:embed="rId2">
              <a:alphaModFix amt="85000"/>
            </a:blip>
            <a:srcRect/>
            <a:stretch>
              <a:fillRect l="-52885" t="-11212" r="-53801"/>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53" name="Forma livre: Forma 52">
            <a:extLst>
              <a:ext uri="{FF2B5EF4-FFF2-40B4-BE49-F238E27FC236}">
                <a16:creationId xmlns:a16="http://schemas.microsoft.com/office/drawing/2014/main" id="{AA57B820-F948-F25A-8B2C-74BBD32D007E}"/>
              </a:ext>
            </a:extLst>
          </p:cNvPr>
          <p:cNvSpPr/>
          <p:nvPr userDrawn="1"/>
        </p:nvSpPr>
        <p:spPr>
          <a:xfrm rot="15771306">
            <a:off x="-1545" y="1334516"/>
            <a:ext cx="11116" cy="6697"/>
          </a:xfrm>
          <a:custGeom>
            <a:avLst/>
            <a:gdLst>
              <a:gd name="csX0" fmla="*/ 11116 w 11116"/>
              <a:gd name="csY0" fmla="*/ 0 h 6697"/>
              <a:gd name="csX1" fmla="*/ 0 w 11116"/>
              <a:gd name="csY1" fmla="*/ 6697 h 6697"/>
              <a:gd name="csX2" fmla="*/ 0 w 11116"/>
              <a:gd name="csY2" fmla="*/ 6696 h 6697"/>
              <a:gd name="csX3" fmla="*/ 11115 w 11116"/>
              <a:gd name="csY3" fmla="*/ 0 h 6697"/>
              <a:gd name="csX4" fmla="*/ 11116 w 11116"/>
              <a:gd name="csY4" fmla="*/ 0 h 6697"/>
            </a:gdLst>
            <a:ahLst/>
            <a:cxnLst>
              <a:cxn ang="0">
                <a:pos x="csX0" y="csY0"/>
              </a:cxn>
              <a:cxn ang="0">
                <a:pos x="csX1" y="csY1"/>
              </a:cxn>
              <a:cxn ang="0">
                <a:pos x="csX2" y="csY2"/>
              </a:cxn>
              <a:cxn ang="0">
                <a:pos x="csX3" y="csY3"/>
              </a:cxn>
              <a:cxn ang="0">
                <a:pos x="csX4" y="csY4"/>
              </a:cxn>
            </a:cxnLst>
            <a:rect l="l" t="t" r="r" b="b"/>
            <a:pathLst>
              <a:path w="11116" h="6697">
                <a:moveTo>
                  <a:pt x="11116" y="0"/>
                </a:moveTo>
                <a:lnTo>
                  <a:pt x="0" y="6697"/>
                </a:lnTo>
                <a:lnTo>
                  <a:pt x="0" y="6696"/>
                </a:lnTo>
                <a:lnTo>
                  <a:pt x="11115" y="0"/>
                </a:lnTo>
                <a:lnTo>
                  <a:pt x="11116"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1" name="Forma livre: Forma 50">
            <a:extLst>
              <a:ext uri="{FF2B5EF4-FFF2-40B4-BE49-F238E27FC236}">
                <a16:creationId xmlns:a16="http://schemas.microsoft.com/office/drawing/2014/main" id="{366847B0-C814-AEE6-D71C-720C2698553E}"/>
              </a:ext>
            </a:extLst>
          </p:cNvPr>
          <p:cNvSpPr/>
          <p:nvPr userDrawn="1"/>
        </p:nvSpPr>
        <p:spPr>
          <a:xfrm rot="15771306">
            <a:off x="1276857" y="3865111"/>
            <a:ext cx="2" cy="523509"/>
          </a:xfrm>
          <a:custGeom>
            <a:avLst/>
            <a:gdLst>
              <a:gd name="csX0" fmla="*/ 2 w 2"/>
              <a:gd name="csY0" fmla="*/ 523509 h 523509"/>
              <a:gd name="csX1" fmla="*/ 1 w 2"/>
              <a:gd name="csY1" fmla="*/ 523509 h 523509"/>
              <a:gd name="csX2" fmla="*/ 0 w 2"/>
              <a:gd name="csY2" fmla="*/ 0 h 523509"/>
              <a:gd name="csX3" fmla="*/ 1 w 2"/>
              <a:gd name="csY3" fmla="*/ 0 h 523509"/>
              <a:gd name="csX4" fmla="*/ 2 w 2"/>
              <a:gd name="csY4" fmla="*/ 523509 h 523509"/>
            </a:gdLst>
            <a:ahLst/>
            <a:cxnLst>
              <a:cxn ang="0">
                <a:pos x="csX0" y="csY0"/>
              </a:cxn>
              <a:cxn ang="0">
                <a:pos x="csX1" y="csY1"/>
              </a:cxn>
              <a:cxn ang="0">
                <a:pos x="csX2" y="csY2"/>
              </a:cxn>
              <a:cxn ang="0">
                <a:pos x="csX3" y="csY3"/>
              </a:cxn>
              <a:cxn ang="0">
                <a:pos x="csX4" y="csY4"/>
              </a:cxn>
            </a:cxnLst>
            <a:rect l="l" t="t" r="r" b="b"/>
            <a:pathLst>
              <a:path w="2" h="523509">
                <a:moveTo>
                  <a:pt x="2" y="523509"/>
                </a:moveTo>
                <a:lnTo>
                  <a:pt x="1" y="523509"/>
                </a:lnTo>
                <a:lnTo>
                  <a:pt x="0" y="0"/>
                </a:lnTo>
                <a:lnTo>
                  <a:pt x="1" y="0"/>
                </a:lnTo>
                <a:lnTo>
                  <a:pt x="2" y="523509"/>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7" name="Forma livre: Forma 46">
            <a:extLst>
              <a:ext uri="{FF2B5EF4-FFF2-40B4-BE49-F238E27FC236}">
                <a16:creationId xmlns:a16="http://schemas.microsoft.com/office/drawing/2014/main" id="{9E8E0C68-0954-C308-75C5-F792CA92054A}"/>
              </a:ext>
            </a:extLst>
          </p:cNvPr>
          <p:cNvSpPr/>
          <p:nvPr userDrawn="1"/>
        </p:nvSpPr>
        <p:spPr>
          <a:xfrm rot="15771306">
            <a:off x="-374403" y="1002366"/>
            <a:ext cx="434811" cy="261948"/>
          </a:xfrm>
          <a:custGeom>
            <a:avLst/>
            <a:gdLst>
              <a:gd name="csX0" fmla="*/ 434811 w 434811"/>
              <a:gd name="csY0" fmla="*/ 1 h 261948"/>
              <a:gd name="csX1" fmla="*/ 1 w 434811"/>
              <a:gd name="csY1" fmla="*/ 261948 h 261948"/>
              <a:gd name="csX2" fmla="*/ 0 w 434811"/>
              <a:gd name="csY2" fmla="*/ 261948 h 261948"/>
              <a:gd name="csX3" fmla="*/ 434810 w 434811"/>
              <a:gd name="csY3" fmla="*/ 0 h 261948"/>
              <a:gd name="csX4" fmla="*/ 434811 w 434811"/>
              <a:gd name="csY4" fmla="*/ 1 h 261948"/>
            </a:gdLst>
            <a:ahLst/>
            <a:cxnLst>
              <a:cxn ang="0">
                <a:pos x="csX0" y="csY0"/>
              </a:cxn>
              <a:cxn ang="0">
                <a:pos x="csX1" y="csY1"/>
              </a:cxn>
              <a:cxn ang="0">
                <a:pos x="csX2" y="csY2"/>
              </a:cxn>
              <a:cxn ang="0">
                <a:pos x="csX3" y="csY3"/>
              </a:cxn>
              <a:cxn ang="0">
                <a:pos x="csX4" y="csY4"/>
              </a:cxn>
            </a:cxnLst>
            <a:rect l="l" t="t" r="r" b="b"/>
            <a:pathLst>
              <a:path w="434811" h="261948">
                <a:moveTo>
                  <a:pt x="434811" y="1"/>
                </a:moveTo>
                <a:lnTo>
                  <a:pt x="1" y="261948"/>
                </a:lnTo>
                <a:lnTo>
                  <a:pt x="0" y="261948"/>
                </a:lnTo>
                <a:lnTo>
                  <a:pt x="434810" y="0"/>
                </a:lnTo>
                <a:lnTo>
                  <a:pt x="434811" y="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6" name="Forma livre: Forma 45">
            <a:extLst>
              <a:ext uri="{FF2B5EF4-FFF2-40B4-BE49-F238E27FC236}">
                <a16:creationId xmlns:a16="http://schemas.microsoft.com/office/drawing/2014/main" id="{47C47C77-D84E-1A8F-1F5A-A4B7D1710C6C}"/>
              </a:ext>
            </a:extLst>
          </p:cNvPr>
          <p:cNvSpPr/>
          <p:nvPr userDrawn="1"/>
        </p:nvSpPr>
        <p:spPr>
          <a:xfrm rot="15771306">
            <a:off x="-5766" y="1337022"/>
            <a:ext cx="18177" cy="8974"/>
          </a:xfrm>
          <a:custGeom>
            <a:avLst/>
            <a:gdLst>
              <a:gd name="csX0" fmla="*/ 18177 w 18177"/>
              <a:gd name="csY0" fmla="*/ 2278 h 8974"/>
              <a:gd name="csX1" fmla="*/ 7062 w 18177"/>
              <a:gd name="csY1" fmla="*/ 8974 h 8974"/>
              <a:gd name="csX2" fmla="*/ 0 w 18177"/>
              <a:gd name="csY2" fmla="*/ 0 h 8974"/>
              <a:gd name="csX3" fmla="*/ 18177 w 18177"/>
              <a:gd name="csY3" fmla="*/ 2278 h 8974"/>
            </a:gdLst>
            <a:ahLst/>
            <a:cxnLst>
              <a:cxn ang="0">
                <a:pos x="csX0" y="csY0"/>
              </a:cxn>
              <a:cxn ang="0">
                <a:pos x="csX1" y="csY1"/>
              </a:cxn>
              <a:cxn ang="0">
                <a:pos x="csX2" y="csY2"/>
              </a:cxn>
              <a:cxn ang="0">
                <a:pos x="csX3" y="csY3"/>
              </a:cxn>
            </a:cxnLst>
            <a:rect l="l" t="t" r="r" b="b"/>
            <a:pathLst>
              <a:path w="18177" h="8974">
                <a:moveTo>
                  <a:pt x="18177" y="2278"/>
                </a:moveTo>
                <a:lnTo>
                  <a:pt x="7062" y="8974"/>
                </a:lnTo>
                <a:lnTo>
                  <a:pt x="0" y="0"/>
                </a:lnTo>
                <a:lnTo>
                  <a:pt x="18177" y="2278"/>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4" name="Forma livre: Forma 43">
            <a:extLst>
              <a:ext uri="{FF2B5EF4-FFF2-40B4-BE49-F238E27FC236}">
                <a16:creationId xmlns:a16="http://schemas.microsoft.com/office/drawing/2014/main" id="{46E422A4-8118-1C0D-6416-0A0EFB05AC2C}"/>
              </a:ext>
            </a:extLst>
          </p:cNvPr>
          <p:cNvSpPr/>
          <p:nvPr userDrawn="1"/>
        </p:nvSpPr>
        <p:spPr>
          <a:xfrm rot="15771306">
            <a:off x="-399503" y="2385768"/>
            <a:ext cx="2233674" cy="1371320"/>
          </a:xfrm>
          <a:custGeom>
            <a:avLst/>
            <a:gdLst>
              <a:gd name="csX0" fmla="*/ 2233674 w 2233674"/>
              <a:gd name="csY0" fmla="*/ 102710 h 1371320"/>
              <a:gd name="csX1" fmla="*/ 2165283 w 2233674"/>
              <a:gd name="csY1" fmla="*/ 130311 h 1371320"/>
              <a:gd name="csX2" fmla="*/ 2086653 w 2233674"/>
              <a:gd name="csY2" fmla="*/ 168633 h 1371320"/>
              <a:gd name="csX3" fmla="*/ 1460902 w 2233674"/>
              <a:gd name="csY3" fmla="*/ 629454 h 1371320"/>
              <a:gd name="csX4" fmla="*/ 792955 w 2233674"/>
              <a:gd name="csY4" fmla="*/ 1118970 h 1371320"/>
              <a:gd name="csX5" fmla="*/ 103920 w 2233674"/>
              <a:gd name="csY5" fmla="*/ 1356577 h 1371320"/>
              <a:gd name="csX6" fmla="*/ 2 w 2233674"/>
              <a:gd name="csY6" fmla="*/ 1371320 h 1371320"/>
              <a:gd name="csX7" fmla="*/ 1 w 2233674"/>
              <a:gd name="csY7" fmla="*/ 847811 h 1371320"/>
              <a:gd name="csX8" fmla="*/ 0 w 2233674"/>
              <a:gd name="csY8" fmla="*/ 847811 h 1371320"/>
              <a:gd name="csX9" fmla="*/ 0 w 2233674"/>
              <a:gd name="csY9" fmla="*/ 847811 h 1371320"/>
              <a:gd name="csX10" fmla="*/ 154696 w 2233674"/>
              <a:gd name="csY10" fmla="*/ 817122 h 1371320"/>
              <a:gd name="csX11" fmla="*/ 551350 w 2233674"/>
              <a:gd name="csY11" fmla="*/ 662240 h 1371320"/>
              <a:gd name="csX12" fmla="*/ 1126991 w 2233674"/>
              <a:gd name="csY12" fmla="*/ 234998 h 1371320"/>
              <a:gd name="csX13" fmla="*/ 1297332 w 2233674"/>
              <a:gd name="csY13" fmla="*/ 92623 h 1371320"/>
              <a:gd name="csX14" fmla="*/ 1414303 w 2233674"/>
              <a:gd name="csY14" fmla="*/ 0 h 1371320"/>
              <a:gd name="csX15" fmla="*/ 2233674 w 2233674"/>
              <a:gd name="csY15" fmla="*/ 102710 h 13713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233674" h="1371320">
                <a:moveTo>
                  <a:pt x="2233674" y="102710"/>
                </a:moveTo>
                <a:lnTo>
                  <a:pt x="2165283" y="130311"/>
                </a:lnTo>
                <a:cubicBezTo>
                  <a:pt x="2139416" y="141853"/>
                  <a:pt x="2113225" y="154624"/>
                  <a:pt x="2086653" y="168633"/>
                </a:cubicBezTo>
                <a:cubicBezTo>
                  <a:pt x="1875102" y="279917"/>
                  <a:pt x="1665011" y="457557"/>
                  <a:pt x="1460902" y="629454"/>
                </a:cubicBezTo>
                <a:cubicBezTo>
                  <a:pt x="1248190" y="808779"/>
                  <a:pt x="1028342" y="994027"/>
                  <a:pt x="792955" y="1118970"/>
                </a:cubicBezTo>
                <a:cubicBezTo>
                  <a:pt x="574045" y="1234882"/>
                  <a:pt x="338471" y="1315430"/>
                  <a:pt x="103920" y="1356577"/>
                </a:cubicBezTo>
                <a:lnTo>
                  <a:pt x="2" y="1371320"/>
                </a:lnTo>
                <a:lnTo>
                  <a:pt x="1" y="847811"/>
                </a:lnTo>
                <a:lnTo>
                  <a:pt x="0" y="847811"/>
                </a:lnTo>
                <a:lnTo>
                  <a:pt x="0" y="847811"/>
                </a:lnTo>
                <a:lnTo>
                  <a:pt x="154696" y="817122"/>
                </a:lnTo>
                <a:cubicBezTo>
                  <a:pt x="293948" y="780421"/>
                  <a:pt x="428942" y="727027"/>
                  <a:pt x="551350" y="662240"/>
                </a:cubicBezTo>
                <a:cubicBezTo>
                  <a:pt x="737701" y="563684"/>
                  <a:pt x="926999" y="403821"/>
                  <a:pt x="1126991" y="234998"/>
                </a:cubicBezTo>
                <a:cubicBezTo>
                  <a:pt x="1183212" y="187581"/>
                  <a:pt x="1239878" y="139790"/>
                  <a:pt x="1297332" y="92623"/>
                </a:cubicBezTo>
                <a:lnTo>
                  <a:pt x="1414303" y="0"/>
                </a:lnTo>
                <a:lnTo>
                  <a:pt x="2233674" y="10271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3" name="Forma livre: Forma 42">
            <a:extLst>
              <a:ext uri="{FF2B5EF4-FFF2-40B4-BE49-F238E27FC236}">
                <a16:creationId xmlns:a16="http://schemas.microsoft.com/office/drawing/2014/main" id="{967D8075-2007-2692-4F5D-C2E915F9D1B5}"/>
              </a:ext>
            </a:extLst>
          </p:cNvPr>
          <p:cNvSpPr/>
          <p:nvPr userDrawn="1"/>
        </p:nvSpPr>
        <p:spPr>
          <a:xfrm rot="15771306">
            <a:off x="-57905" y="4149254"/>
            <a:ext cx="1675935" cy="1768824"/>
          </a:xfrm>
          <a:custGeom>
            <a:avLst/>
            <a:gdLst>
              <a:gd name="csX0" fmla="*/ 1675935 w 1675935"/>
              <a:gd name="csY0" fmla="*/ 1751893 h 1768824"/>
              <a:gd name="csX1" fmla="*/ 1639390 w 1675935"/>
              <a:gd name="csY1" fmla="*/ 1757078 h 1768824"/>
              <a:gd name="csX2" fmla="*/ 1362595 w 1675935"/>
              <a:gd name="csY2" fmla="*/ 1767789 h 1768824"/>
              <a:gd name="csX3" fmla="*/ 283695 w 1675935"/>
              <a:gd name="csY3" fmla="*/ 1258296 h 1768824"/>
              <a:gd name="csX4" fmla="*/ 21597 w 1675935"/>
              <a:gd name="csY4" fmla="*/ 678416 h 1768824"/>
              <a:gd name="csX5" fmla="*/ 23049 w 1675935"/>
              <a:gd name="csY5" fmla="*/ 679910 h 1768824"/>
              <a:gd name="csX6" fmla="*/ 24718 w 1675935"/>
              <a:gd name="csY6" fmla="*/ 135386 h 1768824"/>
              <a:gd name="csX7" fmla="*/ 50848 w 1675935"/>
              <a:gd name="csY7" fmla="*/ 11758 h 1768824"/>
              <a:gd name="csX8" fmla="*/ 54210 w 1675935"/>
              <a:gd name="csY8" fmla="*/ 0 h 1768824"/>
              <a:gd name="csX9" fmla="*/ 573875 w 1675935"/>
              <a:gd name="csY9" fmla="*/ 65141 h 1768824"/>
              <a:gd name="csX10" fmla="*/ 557065 w 1675935"/>
              <a:gd name="csY10" fmla="*/ 120838 h 1768824"/>
              <a:gd name="csX11" fmla="*/ 534886 w 1675935"/>
              <a:gd name="csY11" fmla="*/ 223254 h 1768824"/>
              <a:gd name="csX12" fmla="*/ 687262 w 1675935"/>
              <a:gd name="csY12" fmla="*/ 934030 h 1768824"/>
              <a:gd name="csX13" fmla="*/ 1619600 w 1675935"/>
              <a:gd name="csY13" fmla="*/ 1239561 h 1768824"/>
              <a:gd name="csX14" fmla="*/ 1675933 w 1675935"/>
              <a:gd name="csY14" fmla="*/ 1228384 h 1768824"/>
              <a:gd name="csX15" fmla="*/ 1675934 w 1675935"/>
              <a:gd name="csY15" fmla="*/ 1751893 h 1768824"/>
              <a:gd name="csX16" fmla="*/ 1675935 w 1675935"/>
              <a:gd name="csY16" fmla="*/ 1751893 h 1768824"/>
              <a:gd name="csX17" fmla="*/ 1675935 w 1675935"/>
              <a:gd name="csY17" fmla="*/ 1751893 h 1768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75935" h="1768824">
                <a:moveTo>
                  <a:pt x="1675935" y="1751893"/>
                </a:moveTo>
                <a:lnTo>
                  <a:pt x="1639390" y="1757078"/>
                </a:lnTo>
                <a:cubicBezTo>
                  <a:pt x="1546018" y="1767168"/>
                  <a:pt x="1453375" y="1770825"/>
                  <a:pt x="1362595" y="1767789"/>
                </a:cubicBezTo>
                <a:cubicBezTo>
                  <a:pt x="913491" y="1752469"/>
                  <a:pt x="540688" y="1576620"/>
                  <a:pt x="283695" y="1258296"/>
                </a:cubicBezTo>
                <a:cubicBezTo>
                  <a:pt x="148865" y="1091485"/>
                  <a:pt x="61110" y="893971"/>
                  <a:pt x="21597" y="678416"/>
                </a:cubicBezTo>
                <a:lnTo>
                  <a:pt x="23049" y="679910"/>
                </a:lnTo>
                <a:cubicBezTo>
                  <a:pt x="-8042" y="507803"/>
                  <a:pt x="-7866" y="324234"/>
                  <a:pt x="24718" y="135386"/>
                </a:cubicBezTo>
                <a:cubicBezTo>
                  <a:pt x="31905" y="94065"/>
                  <a:pt x="40636" y="52814"/>
                  <a:pt x="50848" y="11758"/>
                </a:cubicBezTo>
                <a:lnTo>
                  <a:pt x="54210" y="0"/>
                </a:lnTo>
                <a:lnTo>
                  <a:pt x="573875" y="65141"/>
                </a:lnTo>
                <a:lnTo>
                  <a:pt x="557065" y="120838"/>
                </a:lnTo>
                <a:cubicBezTo>
                  <a:pt x="548253" y="154821"/>
                  <a:pt x="540837" y="189005"/>
                  <a:pt x="534886" y="223254"/>
                </a:cubicBezTo>
                <a:cubicBezTo>
                  <a:pt x="486653" y="500294"/>
                  <a:pt x="540968" y="752358"/>
                  <a:pt x="687262" y="934030"/>
                </a:cubicBezTo>
                <a:cubicBezTo>
                  <a:pt x="911874" y="1212039"/>
                  <a:pt x="1266030" y="1286258"/>
                  <a:pt x="1619600" y="1239561"/>
                </a:cubicBezTo>
                <a:lnTo>
                  <a:pt x="1675933" y="1228384"/>
                </a:lnTo>
                <a:lnTo>
                  <a:pt x="1675934" y="1751893"/>
                </a:lnTo>
                <a:lnTo>
                  <a:pt x="1675935" y="1751893"/>
                </a:lnTo>
                <a:lnTo>
                  <a:pt x="1675935" y="1751893"/>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9" name="Forma livre: Forma 58">
            <a:extLst>
              <a:ext uri="{FF2B5EF4-FFF2-40B4-BE49-F238E27FC236}">
                <a16:creationId xmlns:a16="http://schemas.microsoft.com/office/drawing/2014/main" id="{275191D1-0935-797E-7D2C-D4A3993834BF}"/>
              </a:ext>
            </a:extLst>
          </p:cNvPr>
          <p:cNvSpPr/>
          <p:nvPr userDrawn="1"/>
        </p:nvSpPr>
        <p:spPr>
          <a:xfrm>
            <a:off x="2034477" y="-1"/>
            <a:ext cx="655947" cy="882872"/>
          </a:xfrm>
          <a:custGeom>
            <a:avLst/>
            <a:gdLst>
              <a:gd name="csX0" fmla="*/ 0 w 655947"/>
              <a:gd name="csY0" fmla="*/ 0 h 882872"/>
              <a:gd name="csX1" fmla="*/ 524403 w 655947"/>
              <a:gd name="csY1" fmla="*/ 0 h 882872"/>
              <a:gd name="csX2" fmla="*/ 528840 w 655947"/>
              <a:gd name="csY2" fmla="*/ 26628 h 882872"/>
              <a:gd name="csX3" fmla="*/ 550306 w 655947"/>
              <a:gd name="csY3" fmla="*/ 144773 h 882872"/>
              <a:gd name="csX4" fmla="*/ 652812 w 655947"/>
              <a:gd name="csY4" fmla="*/ 825154 h 882872"/>
              <a:gd name="csX5" fmla="*/ 655947 w 655947"/>
              <a:gd name="csY5" fmla="*/ 882872 h 882872"/>
              <a:gd name="csX6" fmla="*/ 136985 w 655947"/>
              <a:gd name="csY6" fmla="*/ 882872 h 882872"/>
              <a:gd name="csX7" fmla="*/ 133247 w 655947"/>
              <a:gd name="csY7" fmla="*/ 828674 h 882872"/>
              <a:gd name="csX8" fmla="*/ 41510 w 655947"/>
              <a:gd name="csY8" fmla="*/ 238918 h 882872"/>
              <a:gd name="csX9" fmla="*/ 258 w 655947"/>
              <a:gd name="csY9" fmla="*/ 5120 h 882872"/>
              <a:gd name="csX10" fmla="*/ 0 w 655947"/>
              <a:gd name="csY10" fmla="*/ 0 h 8828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55947" h="882872">
                <a:moveTo>
                  <a:pt x="0" y="0"/>
                </a:moveTo>
                <a:lnTo>
                  <a:pt x="524403" y="0"/>
                </a:lnTo>
                <a:lnTo>
                  <a:pt x="528840" y="26628"/>
                </a:lnTo>
                <a:cubicBezTo>
                  <a:pt x="535278" y="63067"/>
                  <a:pt x="542525" y="102572"/>
                  <a:pt x="550306" y="144773"/>
                </a:cubicBezTo>
                <a:cubicBezTo>
                  <a:pt x="587158" y="344059"/>
                  <a:pt x="631071" y="581597"/>
                  <a:pt x="652812" y="825154"/>
                </a:cubicBezTo>
                <a:lnTo>
                  <a:pt x="655947" y="882872"/>
                </a:lnTo>
                <a:lnTo>
                  <a:pt x="136985" y="882872"/>
                </a:lnTo>
                <a:lnTo>
                  <a:pt x="133247" y="828674"/>
                </a:lnTo>
                <a:cubicBezTo>
                  <a:pt x="112336" y="620749"/>
                  <a:pt x="74094" y="413755"/>
                  <a:pt x="41510" y="238918"/>
                </a:cubicBezTo>
                <a:cubicBezTo>
                  <a:pt x="25115" y="149951"/>
                  <a:pt x="10855" y="73584"/>
                  <a:pt x="258" y="5120"/>
                </a:cubicBez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7" name="Forma livre: Forma 56">
            <a:extLst>
              <a:ext uri="{FF2B5EF4-FFF2-40B4-BE49-F238E27FC236}">
                <a16:creationId xmlns:a16="http://schemas.microsoft.com/office/drawing/2014/main" id="{DFA465B9-446A-5747-E6C3-32420EFF81FE}"/>
              </a:ext>
            </a:extLst>
          </p:cNvPr>
          <p:cNvSpPr/>
          <p:nvPr userDrawn="1"/>
        </p:nvSpPr>
        <p:spPr>
          <a:xfrm>
            <a:off x="-2" y="750016"/>
            <a:ext cx="2700878" cy="1522525"/>
          </a:xfrm>
          <a:custGeom>
            <a:avLst/>
            <a:gdLst>
              <a:gd name="csX0" fmla="*/ 231387 w 2700878"/>
              <a:gd name="csY0" fmla="*/ 661 h 1522525"/>
              <a:gd name="csX1" fmla="*/ 701578 w 2700878"/>
              <a:gd name="csY1" fmla="*/ 139376 h 1522525"/>
              <a:gd name="csX2" fmla="*/ 1189606 w 2700878"/>
              <a:gd name="csY2" fmla="*/ 589197 h 1522525"/>
              <a:gd name="csX3" fmla="*/ 1801294 w 2700878"/>
              <a:gd name="csY3" fmla="*/ 1002713 h 1522525"/>
              <a:gd name="csX4" fmla="*/ 2064992 w 2700878"/>
              <a:gd name="csY4" fmla="*/ 878532 h 1522525"/>
              <a:gd name="csX5" fmla="*/ 2182009 w 2700878"/>
              <a:gd name="csY5" fmla="*/ 285731 h 1522525"/>
              <a:gd name="csX6" fmla="*/ 2173849 w 2700878"/>
              <a:gd name="csY6" fmla="*/ 167443 h 1522525"/>
              <a:gd name="csX7" fmla="*/ 2171463 w 2700878"/>
              <a:gd name="csY7" fmla="*/ 132855 h 1522525"/>
              <a:gd name="csX8" fmla="*/ 2690425 w 2700878"/>
              <a:gd name="csY8" fmla="*/ 132855 h 1522525"/>
              <a:gd name="csX9" fmla="*/ 2692304 w 2700878"/>
              <a:gd name="csY9" fmla="*/ 167443 h 1522525"/>
              <a:gd name="csX10" fmla="*/ 2700560 w 2700878"/>
              <a:gd name="csY10" fmla="*/ 319506 h 1522525"/>
              <a:gd name="csX11" fmla="*/ 2475937 w 2700878"/>
              <a:gd name="csY11" fmla="*/ 1193839 h 1522525"/>
              <a:gd name="csX12" fmla="*/ 1842505 w 2700878"/>
              <a:gd name="csY12" fmla="*/ 1519432 h 1522525"/>
              <a:gd name="csX13" fmla="*/ 798964 w 2700878"/>
              <a:gd name="csY13" fmla="*/ 929864 h 1522525"/>
              <a:gd name="csX14" fmla="*/ 440920 w 2700878"/>
              <a:gd name="csY14" fmla="*/ 587139 h 1522525"/>
              <a:gd name="csX15" fmla="*/ 36473 w 2700878"/>
              <a:gd name="csY15" fmla="*/ 564163 h 1522525"/>
              <a:gd name="csX16" fmla="*/ 8028 w 2700878"/>
              <a:gd name="csY16" fmla="*/ 592947 h 1522525"/>
              <a:gd name="csX17" fmla="*/ 8026 w 2700878"/>
              <a:gd name="csY17" fmla="*/ 592947 h 1522525"/>
              <a:gd name="csX18" fmla="*/ 8027 w 2700878"/>
              <a:gd name="csY18" fmla="*/ 592946 h 1522525"/>
              <a:gd name="csX19" fmla="*/ 0 w 2700878"/>
              <a:gd name="csY19" fmla="*/ 582750 h 1522525"/>
              <a:gd name="csX20" fmla="*/ 1 w 2700878"/>
              <a:gd name="csY20" fmla="*/ 24929 h 1522525"/>
              <a:gd name="csX21" fmla="*/ 92695 w 2700878"/>
              <a:gd name="csY21" fmla="*/ 6090 h 1522525"/>
              <a:gd name="csX22" fmla="*/ 231387 w 2700878"/>
              <a:gd name="csY22" fmla="*/ 661 h 1522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700878" h="1522525">
                <a:moveTo>
                  <a:pt x="231387" y="661"/>
                </a:moveTo>
                <a:cubicBezTo>
                  <a:pt x="391196" y="6727"/>
                  <a:pt x="557874" y="55883"/>
                  <a:pt x="701578" y="139376"/>
                </a:cubicBezTo>
                <a:cubicBezTo>
                  <a:pt x="894756" y="252020"/>
                  <a:pt x="1044861" y="423387"/>
                  <a:pt x="1189606" y="589197"/>
                </a:cubicBezTo>
                <a:cubicBezTo>
                  <a:pt x="1423635" y="857347"/>
                  <a:pt x="1578448" y="1020606"/>
                  <a:pt x="1801294" y="1002713"/>
                </a:cubicBezTo>
                <a:cubicBezTo>
                  <a:pt x="1962365" y="989684"/>
                  <a:pt x="2029043" y="925378"/>
                  <a:pt x="2064992" y="878532"/>
                </a:cubicBezTo>
                <a:cubicBezTo>
                  <a:pt x="2125007" y="800627"/>
                  <a:pt x="2193501" y="634411"/>
                  <a:pt x="2182009" y="285731"/>
                </a:cubicBezTo>
                <a:lnTo>
                  <a:pt x="2173849" y="167443"/>
                </a:lnTo>
                <a:lnTo>
                  <a:pt x="2171463" y="132855"/>
                </a:lnTo>
                <a:lnTo>
                  <a:pt x="2690425" y="132855"/>
                </a:lnTo>
                <a:lnTo>
                  <a:pt x="2692304" y="167443"/>
                </a:lnTo>
                <a:lnTo>
                  <a:pt x="2700560" y="319506"/>
                </a:lnTo>
                <a:cubicBezTo>
                  <a:pt x="2705513" y="644822"/>
                  <a:pt x="2653733" y="961736"/>
                  <a:pt x="2475937" y="1193839"/>
                </a:cubicBezTo>
                <a:cubicBezTo>
                  <a:pt x="2329097" y="1385187"/>
                  <a:pt x="2109995" y="1497817"/>
                  <a:pt x="1842505" y="1519432"/>
                </a:cubicBezTo>
                <a:cubicBezTo>
                  <a:pt x="1347958" y="1559049"/>
                  <a:pt x="1044058" y="1210231"/>
                  <a:pt x="798964" y="929864"/>
                </a:cubicBezTo>
                <a:cubicBezTo>
                  <a:pt x="676699" y="789592"/>
                  <a:pt x="560289" y="656533"/>
                  <a:pt x="440920" y="587139"/>
                </a:cubicBezTo>
                <a:cubicBezTo>
                  <a:pt x="319382" y="516606"/>
                  <a:pt x="141617" y="486003"/>
                  <a:pt x="36473" y="564163"/>
                </a:cubicBezTo>
                <a:lnTo>
                  <a:pt x="8028" y="592947"/>
                </a:lnTo>
                <a:lnTo>
                  <a:pt x="8026" y="592947"/>
                </a:lnTo>
                <a:lnTo>
                  <a:pt x="8027" y="592946"/>
                </a:lnTo>
                <a:lnTo>
                  <a:pt x="0" y="582750"/>
                </a:lnTo>
                <a:lnTo>
                  <a:pt x="1" y="24929"/>
                </a:lnTo>
                <a:lnTo>
                  <a:pt x="92695" y="6090"/>
                </a:lnTo>
                <a:cubicBezTo>
                  <a:pt x="137776" y="714"/>
                  <a:pt x="184107" y="-1124"/>
                  <a:pt x="231387" y="661"/>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4034626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ítulo com Imagem 3">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7780898" y="787856"/>
            <a:ext cx="3795405" cy="3559669"/>
          </a:xfrm>
        </p:spPr>
        <p:txBody>
          <a:bodyPr vert="horz" lIns="91440" tIns="45720" rIns="91440" bIns="45720" rtlCol="0" anchor="b">
            <a:normAutofit/>
          </a:bodyPr>
          <a:lstStyle>
            <a:lvl1pPr>
              <a:defRPr lang="en-US" sz="4400" dirty="0"/>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7780898" y="4728525"/>
            <a:ext cx="3795405" cy="1116321"/>
          </a:xfrm>
        </p:spPr>
        <p:txBody>
          <a:bodyPr vert="horz" lIns="91440" tIns="45720" rIns="91440" bIns="45720" rtlCol="0">
            <a:normAutofit/>
          </a:bodyPr>
          <a:lstStyle>
            <a:lvl1pPr marL="0" indent="0">
              <a:buNone/>
              <a:defRPr lang="en-US" sz="2000" dirty="0"/>
            </a:lvl1pPr>
          </a:lstStyle>
          <a:p>
            <a:pPr lvl="0" rtl="0"/>
            <a:r>
              <a:rPr lang="pt-br"/>
              <a:t>Clique para editar o estilo de subtítulo Mestre</a:t>
            </a:r>
          </a:p>
        </p:txBody>
      </p:sp>
      <p:sp>
        <p:nvSpPr>
          <p:cNvPr id="25" name="Espaço Reservado para Imagem 24">
            <a:extLst>
              <a:ext uri="{FF2B5EF4-FFF2-40B4-BE49-F238E27FC236}">
                <a16:creationId xmlns:a16="http://schemas.microsoft.com/office/drawing/2014/main" id="{C906C5D5-E045-7B16-31A9-A715C1E52D33}"/>
              </a:ext>
            </a:extLst>
          </p:cNvPr>
          <p:cNvSpPr>
            <a:spLocks noGrp="1"/>
          </p:cNvSpPr>
          <p:nvPr>
            <p:ph type="pic" sz="quarter" idx="13" hasCustomPrompt="1"/>
          </p:nvPr>
        </p:nvSpPr>
        <p:spPr>
          <a:xfrm>
            <a:off x="672739" y="504013"/>
            <a:ext cx="6538195" cy="5757010"/>
          </a:xfrm>
          <a:custGeom>
            <a:avLst/>
            <a:gdLst>
              <a:gd name="csX0" fmla="*/ 4602990 w 6538195"/>
              <a:gd name="csY0" fmla="*/ 1743 h 5757010"/>
              <a:gd name="csX1" fmla="*/ 6521863 w 6538195"/>
              <a:gd name="csY1" fmla="*/ 2015778 h 5757010"/>
              <a:gd name="csX2" fmla="*/ 6524007 w 6538195"/>
              <a:gd name="csY2" fmla="*/ 3666342 h 5757010"/>
              <a:gd name="csX3" fmla="*/ 4070759 w 6538195"/>
              <a:gd name="csY3" fmla="*/ 5708431 h 5757010"/>
              <a:gd name="csX4" fmla="*/ 2474881 w 6538195"/>
              <a:gd name="csY4" fmla="*/ 5728032 h 5757010"/>
              <a:gd name="csX5" fmla="*/ 2200009 w 6538195"/>
              <a:gd name="csY5" fmla="*/ 5756873 h 5757010"/>
              <a:gd name="csX6" fmla="*/ 2188585 w 6538195"/>
              <a:gd name="csY6" fmla="*/ 5757010 h 5757010"/>
              <a:gd name="csX7" fmla="*/ 2166336 w 6538195"/>
              <a:gd name="csY7" fmla="*/ 5713159 h 5757010"/>
              <a:gd name="csX8" fmla="*/ 1830807 w 6538195"/>
              <a:gd name="csY8" fmla="*/ 5314260 h 5757010"/>
              <a:gd name="csX9" fmla="*/ 1280062 w 6538195"/>
              <a:gd name="csY9" fmla="*/ 5044438 h 5757010"/>
              <a:gd name="csX10" fmla="*/ 1171401 w 6538195"/>
              <a:gd name="csY10" fmla="*/ 5006708 h 5757010"/>
              <a:gd name="csX11" fmla="*/ 1164604 w 6538195"/>
              <a:gd name="csY11" fmla="*/ 5027843 h 5757010"/>
              <a:gd name="csX12" fmla="*/ 1171401 w 6538195"/>
              <a:gd name="csY12" fmla="*/ 5006707 h 5757010"/>
              <a:gd name="csX13" fmla="*/ 1106978 w 6538195"/>
              <a:gd name="csY13" fmla="*/ 4984337 h 5757010"/>
              <a:gd name="csX14" fmla="*/ 959667 w 6538195"/>
              <a:gd name="csY14" fmla="*/ 4909501 h 5757010"/>
              <a:gd name="csX15" fmla="*/ 519368 w 6538195"/>
              <a:gd name="csY15" fmla="*/ 4258360 h 5757010"/>
              <a:gd name="csX16" fmla="*/ 481360 w 6538195"/>
              <a:gd name="csY16" fmla="*/ 4178900 h 5757010"/>
              <a:gd name="csX17" fmla="*/ 481360 w 6538195"/>
              <a:gd name="csY17" fmla="*/ 4178899 h 5757010"/>
              <a:gd name="csX18" fmla="*/ 452596 w 6538195"/>
              <a:gd name="csY18" fmla="*/ 4118767 h 5757010"/>
              <a:gd name="csX19" fmla="*/ 68253 w 6538195"/>
              <a:gd name="csY19" fmla="*/ 3540944 h 5757010"/>
              <a:gd name="csX20" fmla="*/ 36561 w 6538195"/>
              <a:gd name="csY20" fmla="*/ 3513696 h 5757010"/>
              <a:gd name="csX21" fmla="*/ 52237 w 6538195"/>
              <a:gd name="csY21" fmla="*/ 3333655 h 5757010"/>
              <a:gd name="csX22" fmla="*/ 14189 w 6538195"/>
              <a:gd name="csY22" fmla="*/ 2095457 h 5757010"/>
              <a:gd name="csX23" fmla="*/ 2467437 w 6538195"/>
              <a:gd name="csY23" fmla="*/ 53370 h 5757010"/>
              <a:gd name="csX24" fmla="*/ 4063314 w 6538195"/>
              <a:gd name="csY24" fmla="*/ 33768 h 5757010"/>
              <a:gd name="csX25" fmla="*/ 4602990 w 6538195"/>
              <a:gd name="csY25" fmla="*/ 1743 h 57570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538195" h="5757010">
                <a:moveTo>
                  <a:pt x="4602990" y="1743"/>
                </a:moveTo>
                <a:cubicBezTo>
                  <a:pt x="5813410" y="44998"/>
                  <a:pt x="6653445" y="889394"/>
                  <a:pt x="6521863" y="2015778"/>
                </a:cubicBezTo>
                <a:cubicBezTo>
                  <a:pt x="6457804" y="2564176"/>
                  <a:pt x="6458480" y="3119568"/>
                  <a:pt x="6524007" y="3666342"/>
                </a:cubicBezTo>
                <a:cubicBezTo>
                  <a:pt x="6677886" y="4949836"/>
                  <a:pt x="5561720" y="5896279"/>
                  <a:pt x="4070759" y="5708431"/>
                </a:cubicBezTo>
                <a:cubicBezTo>
                  <a:pt x="3541069" y="5641749"/>
                  <a:pt x="3004279" y="5648295"/>
                  <a:pt x="2474881" y="5728032"/>
                </a:cubicBezTo>
                <a:cubicBezTo>
                  <a:pt x="2381731" y="5742049"/>
                  <a:pt x="2290035" y="5751599"/>
                  <a:pt x="2200009" y="5756873"/>
                </a:cubicBezTo>
                <a:lnTo>
                  <a:pt x="2188585" y="5757010"/>
                </a:lnTo>
                <a:lnTo>
                  <a:pt x="2166336" y="5713159"/>
                </a:lnTo>
                <a:cubicBezTo>
                  <a:pt x="2080400" y="5561267"/>
                  <a:pt x="1968397" y="5427938"/>
                  <a:pt x="1830807" y="5314260"/>
                </a:cubicBezTo>
                <a:cubicBezTo>
                  <a:pt x="1649179" y="5164472"/>
                  <a:pt x="1453179" y="5100464"/>
                  <a:pt x="1280062" y="5044438"/>
                </a:cubicBezTo>
                <a:lnTo>
                  <a:pt x="1171401" y="5006708"/>
                </a:lnTo>
                <a:lnTo>
                  <a:pt x="1164604" y="5027843"/>
                </a:lnTo>
                <a:lnTo>
                  <a:pt x="1171401" y="5006707"/>
                </a:lnTo>
                <a:lnTo>
                  <a:pt x="1106978" y="4984337"/>
                </a:lnTo>
                <a:cubicBezTo>
                  <a:pt x="1053615" y="4963148"/>
                  <a:pt x="1004549" y="4939502"/>
                  <a:pt x="959667" y="4909501"/>
                </a:cubicBezTo>
                <a:cubicBezTo>
                  <a:pt x="766050" y="4779703"/>
                  <a:pt x="646114" y="4526747"/>
                  <a:pt x="519368" y="4258360"/>
                </a:cubicBezTo>
                <a:lnTo>
                  <a:pt x="481360" y="4178900"/>
                </a:lnTo>
                <a:lnTo>
                  <a:pt x="481360" y="4178899"/>
                </a:lnTo>
                <a:lnTo>
                  <a:pt x="452596" y="4118767"/>
                </a:lnTo>
                <a:cubicBezTo>
                  <a:pt x="352336" y="3913547"/>
                  <a:pt x="236623" y="3704811"/>
                  <a:pt x="68253" y="3540944"/>
                </a:cubicBezTo>
                <a:lnTo>
                  <a:pt x="36561" y="3513696"/>
                </a:lnTo>
                <a:lnTo>
                  <a:pt x="52237" y="3333655"/>
                </a:lnTo>
                <a:cubicBezTo>
                  <a:pt x="76001" y="2920466"/>
                  <a:pt x="63333" y="2505538"/>
                  <a:pt x="14189" y="2095457"/>
                </a:cubicBezTo>
                <a:cubicBezTo>
                  <a:pt x="-139690" y="811964"/>
                  <a:pt x="976476" y="-134479"/>
                  <a:pt x="2467437" y="53370"/>
                </a:cubicBezTo>
                <a:cubicBezTo>
                  <a:pt x="2997127" y="120050"/>
                  <a:pt x="3533916" y="113505"/>
                  <a:pt x="4063314" y="33768"/>
                </a:cubicBezTo>
                <a:cubicBezTo>
                  <a:pt x="4249596" y="5733"/>
                  <a:pt x="4430072" y="-4438"/>
                  <a:pt x="4602990" y="1743"/>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41596" t="-22432" r="-39334"/>
            </a:stretch>
          </a:blipFill>
        </p:spPr>
        <p:txBody>
          <a:bodyPr wrap="square" rtlCol="0">
            <a:noAutofit/>
          </a:bodyPr>
          <a:lstStyle>
            <a:lvl1pPr>
              <a:defRPr/>
            </a:lvl1pPr>
          </a:lstStyle>
          <a:p>
            <a:pPr rtl="0"/>
            <a:r>
              <a:rPr lang="pt-br"/>
              <a:t>   </a:t>
            </a:r>
          </a:p>
        </p:txBody>
      </p:sp>
      <p:grpSp>
        <p:nvGrpSpPr>
          <p:cNvPr id="14" name="Grupo 13">
            <a:extLst>
              <a:ext uri="{FF2B5EF4-FFF2-40B4-BE49-F238E27FC236}">
                <a16:creationId xmlns:a16="http://schemas.microsoft.com/office/drawing/2014/main" id="{D3AF3476-94B1-2713-0BFB-BF220ECDF9C8}"/>
              </a:ext>
            </a:extLst>
          </p:cNvPr>
          <p:cNvGrpSpPr/>
          <p:nvPr userDrawn="1"/>
        </p:nvGrpSpPr>
        <p:grpSpPr>
          <a:xfrm>
            <a:off x="-183770" y="3882263"/>
            <a:ext cx="3362737" cy="2933735"/>
            <a:chOff x="-179229" y="3882263"/>
            <a:chExt cx="3362737" cy="2933735"/>
          </a:xfrm>
        </p:grpSpPr>
        <p:sp>
          <p:nvSpPr>
            <p:cNvPr id="65" name="Forma livre: Forma 64">
              <a:extLst>
                <a:ext uri="{FF2B5EF4-FFF2-40B4-BE49-F238E27FC236}">
                  <a16:creationId xmlns:a16="http://schemas.microsoft.com/office/drawing/2014/main" id="{505B1B8F-8DF6-5E9A-E507-CF8E20B5A5D5}"/>
                </a:ext>
              </a:extLst>
            </p:cNvPr>
            <p:cNvSpPr/>
            <p:nvPr userDrawn="1"/>
          </p:nvSpPr>
          <p:spPr>
            <a:xfrm rot="1069580">
              <a:off x="-179229" y="3882263"/>
              <a:ext cx="1385734" cy="1058815"/>
            </a:xfrm>
            <a:custGeom>
              <a:avLst/>
              <a:gdLst>
                <a:gd name="csX0" fmla="*/ 0 w 1385734"/>
                <a:gd name="csY0" fmla="*/ 52608 h 1058815"/>
                <a:gd name="csX1" fmla="*/ 116631 w 1385734"/>
                <a:gd name="csY1" fmla="*/ 20798 h 1058815"/>
                <a:gd name="csX2" fmla="*/ 374595 w 1385734"/>
                <a:gd name="csY2" fmla="*/ 1265 h 1058815"/>
                <a:gd name="csX3" fmla="*/ 1339943 w 1385734"/>
                <a:gd name="csY3" fmla="*/ 545751 h 1058815"/>
                <a:gd name="csX4" fmla="*/ 1385734 w 1385734"/>
                <a:gd name="csY4" fmla="*/ 594191 h 1058815"/>
                <a:gd name="csX5" fmla="*/ 1035757 w 1385734"/>
                <a:gd name="csY5" fmla="*/ 1058815 h 1058815"/>
                <a:gd name="csX6" fmla="*/ 1027938 w 1385734"/>
                <a:gd name="csY6" fmla="*/ 1050658 h 1058815"/>
                <a:gd name="csX7" fmla="*/ 345597 w 1385734"/>
                <a:gd name="csY7" fmla="*/ 574034 h 1058815"/>
                <a:gd name="csX8" fmla="*/ 188624 w 1385734"/>
                <a:gd name="csY8" fmla="*/ 594322 h 1058815"/>
                <a:gd name="csX9" fmla="*/ 175874 w 1385734"/>
                <a:gd name="csY9" fmla="*/ 599526 h 1058815"/>
                <a:gd name="csX10" fmla="*/ 0 w 1385734"/>
                <a:gd name="csY10" fmla="*/ 52608 h 1058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85734" h="1058815">
                  <a:moveTo>
                    <a:pt x="0" y="52608"/>
                  </a:moveTo>
                  <a:lnTo>
                    <a:pt x="116631" y="20798"/>
                  </a:lnTo>
                  <a:cubicBezTo>
                    <a:pt x="200430" y="3574"/>
                    <a:pt x="286597" y="-3015"/>
                    <a:pt x="374595" y="1265"/>
                  </a:cubicBezTo>
                  <a:cubicBezTo>
                    <a:pt x="793059" y="22334"/>
                    <a:pt x="1086709" y="282273"/>
                    <a:pt x="1339943" y="545751"/>
                  </a:cubicBezTo>
                  <a:lnTo>
                    <a:pt x="1385734" y="594191"/>
                  </a:lnTo>
                  <a:lnTo>
                    <a:pt x="1035757" y="1058815"/>
                  </a:lnTo>
                  <a:lnTo>
                    <a:pt x="1027938" y="1050658"/>
                  </a:lnTo>
                  <a:cubicBezTo>
                    <a:pt x="794362" y="801746"/>
                    <a:pt x="592822" y="586559"/>
                    <a:pt x="345597" y="574034"/>
                  </a:cubicBezTo>
                  <a:cubicBezTo>
                    <a:pt x="290367" y="571258"/>
                    <a:pt x="238056" y="578678"/>
                    <a:pt x="188624" y="594322"/>
                  </a:cubicBezTo>
                  <a:lnTo>
                    <a:pt x="175874" y="599526"/>
                  </a:lnTo>
                  <a:lnTo>
                    <a:pt x="0" y="5260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6" name="Forma livre: Forma 65">
              <a:extLst>
                <a:ext uri="{FF2B5EF4-FFF2-40B4-BE49-F238E27FC236}">
                  <a16:creationId xmlns:a16="http://schemas.microsoft.com/office/drawing/2014/main" id="{AE61532D-6830-6CE9-5D8B-346664300841}"/>
                </a:ext>
              </a:extLst>
            </p:cNvPr>
            <p:cNvSpPr/>
            <p:nvPr userDrawn="1"/>
          </p:nvSpPr>
          <p:spPr>
            <a:xfrm rot="1069580">
              <a:off x="1639138" y="5723425"/>
              <a:ext cx="1544370" cy="1092573"/>
            </a:xfrm>
            <a:custGeom>
              <a:avLst/>
              <a:gdLst>
                <a:gd name="csX0" fmla="*/ 0 w 1544370"/>
                <a:gd name="csY0" fmla="*/ 0 h 1092573"/>
                <a:gd name="csX1" fmla="*/ 114996 w 1544370"/>
                <a:gd name="csY1" fmla="*/ 2654 h 1092573"/>
                <a:gd name="csX2" fmla="*/ 721900 w 1544370"/>
                <a:gd name="csY2" fmla="*/ 90921 h 1092573"/>
                <a:gd name="csX3" fmla="*/ 1490181 w 1544370"/>
                <a:gd name="csY3" fmla="*/ 798903 h 1092573"/>
                <a:gd name="csX4" fmla="*/ 1544370 w 1544370"/>
                <a:gd name="csY4" fmla="*/ 915932 h 1092573"/>
                <a:gd name="csX5" fmla="*/ 995067 w 1544370"/>
                <a:gd name="csY5" fmla="*/ 1092573 h 1092573"/>
                <a:gd name="csX6" fmla="*/ 924108 w 1544370"/>
                <a:gd name="csY6" fmla="*/ 966667 h 1092573"/>
                <a:gd name="csX7" fmla="*/ 508792 w 1544370"/>
                <a:gd name="csY7" fmla="*/ 623764 h 1092573"/>
                <a:gd name="csX8" fmla="*/ 113070 w 1544370"/>
                <a:gd name="csY8" fmla="*/ 576194 h 1092573"/>
                <a:gd name="csX9" fmla="*/ 0 w 1544370"/>
                <a:gd name="csY9" fmla="*/ 575109 h 1092573"/>
                <a:gd name="csX10" fmla="*/ 0 w 1544370"/>
                <a:gd name="csY10" fmla="*/ 0 h 10925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44370" h="1092573">
                  <a:moveTo>
                    <a:pt x="0" y="0"/>
                  </a:moveTo>
                  <a:lnTo>
                    <a:pt x="114996" y="2654"/>
                  </a:lnTo>
                  <a:cubicBezTo>
                    <a:pt x="296952" y="2993"/>
                    <a:pt x="503137" y="3926"/>
                    <a:pt x="721900" y="90921"/>
                  </a:cubicBezTo>
                  <a:cubicBezTo>
                    <a:pt x="1053467" y="223120"/>
                    <a:pt x="1311668" y="461478"/>
                    <a:pt x="1490181" y="798903"/>
                  </a:cubicBezTo>
                  <a:lnTo>
                    <a:pt x="1544370" y="915932"/>
                  </a:lnTo>
                  <a:lnTo>
                    <a:pt x="995067" y="1092573"/>
                  </a:lnTo>
                  <a:lnTo>
                    <a:pt x="924108" y="966667"/>
                  </a:lnTo>
                  <a:cubicBezTo>
                    <a:pt x="825374" y="819100"/>
                    <a:pt x="691000" y="696377"/>
                    <a:pt x="508792" y="623764"/>
                  </a:cubicBezTo>
                  <a:cubicBezTo>
                    <a:pt x="391861" y="576773"/>
                    <a:pt x="262732" y="576472"/>
                    <a:pt x="113070" y="576194"/>
                  </a:cubicBezTo>
                  <a:lnTo>
                    <a:pt x="0" y="57510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7" name="Forma livre: Forma 66">
              <a:extLst>
                <a:ext uri="{FF2B5EF4-FFF2-40B4-BE49-F238E27FC236}">
                  <a16:creationId xmlns:a16="http://schemas.microsoft.com/office/drawing/2014/main" id="{6D56577D-D024-3496-8446-413AB06E9572}"/>
                </a:ext>
              </a:extLst>
            </p:cNvPr>
            <p:cNvSpPr/>
            <p:nvPr userDrawn="1"/>
          </p:nvSpPr>
          <p:spPr>
            <a:xfrm rot="1069580">
              <a:off x="613656" y="4743571"/>
              <a:ext cx="1260308" cy="1151929"/>
            </a:xfrm>
            <a:custGeom>
              <a:avLst/>
              <a:gdLst>
                <a:gd name="csX0" fmla="*/ 349977 w 1260308"/>
                <a:gd name="csY0" fmla="*/ 0 h 1151929"/>
                <a:gd name="csX1" fmla="*/ 410487 w 1260308"/>
                <a:gd name="csY1" fmla="*/ 64011 h 1151929"/>
                <a:gd name="csX2" fmla="*/ 1028982 w 1260308"/>
                <a:gd name="csY2" fmla="*/ 549099 h 1151929"/>
                <a:gd name="csX3" fmla="*/ 1192130 w 1260308"/>
                <a:gd name="csY3" fmla="*/ 575246 h 1151929"/>
                <a:gd name="csX4" fmla="*/ 1260308 w 1260308"/>
                <a:gd name="csY4" fmla="*/ 576820 h 1151929"/>
                <a:gd name="csX5" fmla="*/ 1260308 w 1260308"/>
                <a:gd name="csY5" fmla="*/ 1151929 h 1151929"/>
                <a:gd name="csX6" fmla="*/ 1256475 w 1260308"/>
                <a:gd name="csY6" fmla="*/ 1151892 h 1151929"/>
                <a:gd name="csX7" fmla="*/ 870629 w 1260308"/>
                <a:gd name="csY7" fmla="*/ 1100438 h 1151929"/>
                <a:gd name="csX8" fmla="*/ 175872 w 1260308"/>
                <a:gd name="csY8" fmla="*/ 648101 h 1151929"/>
                <a:gd name="csX9" fmla="*/ 0 w 1260308"/>
                <a:gd name="csY9" fmla="*/ 464624 h 1151929"/>
                <a:gd name="csX10" fmla="*/ 349977 w 1260308"/>
                <a:gd name="csY10" fmla="*/ 0 h 1151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60308" h="1151929">
                  <a:moveTo>
                    <a:pt x="349977" y="0"/>
                  </a:moveTo>
                  <a:lnTo>
                    <a:pt x="410487" y="64011"/>
                  </a:lnTo>
                  <a:cubicBezTo>
                    <a:pt x="613309" y="280711"/>
                    <a:pt x="804925" y="484806"/>
                    <a:pt x="1028982" y="549099"/>
                  </a:cubicBezTo>
                  <a:cubicBezTo>
                    <a:pt x="1080894" y="563920"/>
                    <a:pt x="1134843" y="571410"/>
                    <a:pt x="1192130" y="575246"/>
                  </a:cubicBezTo>
                  <a:lnTo>
                    <a:pt x="1260308" y="576820"/>
                  </a:lnTo>
                  <a:lnTo>
                    <a:pt x="1260308" y="1151929"/>
                  </a:lnTo>
                  <a:lnTo>
                    <a:pt x="1256475" y="1151892"/>
                  </a:lnTo>
                  <a:cubicBezTo>
                    <a:pt x="1136152" y="1149141"/>
                    <a:pt x="1006060" y="1139126"/>
                    <a:pt x="870629" y="1100438"/>
                  </a:cubicBezTo>
                  <a:cubicBezTo>
                    <a:pt x="588704" y="1019741"/>
                    <a:pt x="367932" y="839382"/>
                    <a:pt x="175872" y="648101"/>
                  </a:cubicBezTo>
                  <a:lnTo>
                    <a:pt x="0" y="464624"/>
                  </a:lnTo>
                  <a:lnTo>
                    <a:pt x="34997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20" name="Forma livre: Forma 19">
            <a:extLst>
              <a:ext uri="{FF2B5EF4-FFF2-40B4-BE49-F238E27FC236}">
                <a16:creationId xmlns:a16="http://schemas.microsoft.com/office/drawing/2014/main" id="{8BBDAB4D-7EB4-7D36-ADA4-E6EEBB5D8311}"/>
              </a:ext>
            </a:extLst>
          </p:cNvPr>
          <p:cNvSpPr/>
          <p:nvPr userDrawn="1"/>
        </p:nvSpPr>
        <p:spPr>
          <a:xfrm>
            <a:off x="1139019" y="4682912"/>
            <a:ext cx="15079" cy="10632"/>
          </a:xfrm>
          <a:custGeom>
            <a:avLst/>
            <a:gdLst>
              <a:gd name="csX0" fmla="*/ 15078 w 15079"/>
              <a:gd name="csY0" fmla="*/ 0 h 10632"/>
              <a:gd name="csX1" fmla="*/ 15079 w 15079"/>
              <a:gd name="csY1" fmla="*/ 1 h 10632"/>
              <a:gd name="csX2" fmla="*/ 1 w 15079"/>
              <a:gd name="csY2" fmla="*/ 10632 h 10632"/>
              <a:gd name="csX3" fmla="*/ 0 w 15079"/>
              <a:gd name="csY3" fmla="*/ 10631 h 10632"/>
              <a:gd name="csX4" fmla="*/ 15078 w 15079"/>
              <a:gd name="csY4" fmla="*/ 0 h 10632"/>
            </a:gdLst>
            <a:ahLst/>
            <a:cxnLst>
              <a:cxn ang="0">
                <a:pos x="csX0" y="csY0"/>
              </a:cxn>
              <a:cxn ang="0">
                <a:pos x="csX1" y="csY1"/>
              </a:cxn>
              <a:cxn ang="0">
                <a:pos x="csX2" y="csY2"/>
              </a:cxn>
              <a:cxn ang="0">
                <a:pos x="csX3" y="csY3"/>
              </a:cxn>
              <a:cxn ang="0">
                <a:pos x="csX4" y="csY4"/>
              </a:cxn>
            </a:cxnLst>
            <a:rect l="l" t="t" r="r" b="b"/>
            <a:pathLst>
              <a:path w="15079" h="10632">
                <a:moveTo>
                  <a:pt x="15078" y="0"/>
                </a:moveTo>
                <a:lnTo>
                  <a:pt x="15079" y="1"/>
                </a:lnTo>
                <a:lnTo>
                  <a:pt x="1" y="10632"/>
                </a:lnTo>
                <a:lnTo>
                  <a:pt x="0" y="10631"/>
                </a:lnTo>
                <a:lnTo>
                  <a:pt x="15078"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Espaço Reservado para Data 2">
            <a:extLst>
              <a:ext uri="{FF2B5EF4-FFF2-40B4-BE49-F238E27FC236}">
                <a16:creationId xmlns:a16="http://schemas.microsoft.com/office/drawing/2014/main" id="{FD66253F-F387-DB2E-489D-4AF5A0E3B5A1}"/>
              </a:ext>
            </a:extLst>
          </p:cNvPr>
          <p:cNvSpPr>
            <a:spLocks noGrp="1"/>
          </p:cNvSpPr>
          <p:nvPr>
            <p:ph type="dt" sz="half" idx="10"/>
          </p:nvPr>
        </p:nvSpPr>
        <p:spPr>
          <a:xfrm>
            <a:off x="672739" y="6426678"/>
            <a:ext cx="1039494" cy="431321"/>
          </a:xfrm>
        </p:spPr>
        <p:txBody>
          <a:bodyPr rtlCol="0"/>
          <a:lstStyle/>
          <a:p>
            <a:pPr rtl="0"/>
            <a:r>
              <a:rPr lang="en-US"/>
              <a:t>6/12/2025</a:t>
            </a:r>
          </a:p>
        </p:txBody>
      </p:sp>
      <p:sp>
        <p:nvSpPr>
          <p:cNvPr id="8" name="Espaço Reservado para Rodapé 3">
            <a:extLst>
              <a:ext uri="{FF2B5EF4-FFF2-40B4-BE49-F238E27FC236}">
                <a16:creationId xmlns:a16="http://schemas.microsoft.com/office/drawing/2014/main" id="{9981B7EF-F936-08FE-9F8D-86FB3A4A498C}"/>
              </a:ext>
            </a:extLst>
          </p:cNvPr>
          <p:cNvSpPr>
            <a:spLocks noGrp="1"/>
          </p:cNvSpPr>
          <p:nvPr>
            <p:ph type="ftr" sz="quarter" idx="11"/>
          </p:nvPr>
        </p:nvSpPr>
        <p:spPr>
          <a:xfrm>
            <a:off x="7780898" y="6426678"/>
            <a:ext cx="2569549" cy="431321"/>
          </a:xfrm>
        </p:spPr>
        <p:txBody>
          <a:bodyPr rtlCol="0"/>
          <a:lstStyle/>
          <a:p>
            <a:pPr rtl="0"/>
            <a:endParaRPr lang="en-US"/>
          </a:p>
        </p:txBody>
      </p:sp>
      <p:sp>
        <p:nvSpPr>
          <p:cNvPr id="9" name="Espaço Reservado para o Número do Slide 4">
            <a:extLst>
              <a:ext uri="{FF2B5EF4-FFF2-40B4-BE49-F238E27FC236}">
                <a16:creationId xmlns:a16="http://schemas.microsoft.com/office/drawing/2014/main" id="{46B67D2E-CB74-DAEE-C606-47BD1C3FA104}"/>
              </a:ext>
            </a:extLst>
          </p:cNvPr>
          <p:cNvSpPr>
            <a:spLocks noGrp="1"/>
          </p:cNvSpPr>
          <p:nvPr>
            <p:ph type="sldNum" sz="quarter" idx="12"/>
          </p:nvPr>
        </p:nvSpPr>
        <p:spPr>
          <a:xfrm>
            <a:off x="10536806" y="6426678"/>
            <a:ext cx="1039497" cy="431322"/>
          </a:xfrm>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12788369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ítulo com Imagem 4">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336E9A-8E96-CD8C-7598-F87632CD81CF}"/>
              </a:ext>
            </a:extLst>
          </p:cNvPr>
          <p:cNvSpPr>
            <a:spLocks noGrp="1"/>
          </p:cNvSpPr>
          <p:nvPr>
            <p:ph type="ctrTitle"/>
          </p:nvPr>
        </p:nvSpPr>
        <p:spPr>
          <a:xfrm>
            <a:off x="634030" y="634998"/>
            <a:ext cx="5756610" cy="3724170"/>
          </a:xfrm>
        </p:spPr>
        <p:txBody>
          <a:bodyPr vert="horz" lIns="91440" tIns="45720" rIns="0" bIns="45720" rtlCol="0" anchor="t">
            <a:normAutofit/>
          </a:bodyPr>
          <a:lstStyle>
            <a:lvl1pPr>
              <a:defRPr lang="en-US" sz="4800" kern="1200" cap="all" baseline="0" dirty="0">
                <a:solidFill>
                  <a:schemeClr val="tx1"/>
                </a:solidFill>
                <a:latin typeface="+mj-lt"/>
                <a:ea typeface="+mj-ea"/>
                <a:cs typeface="+mj-cs"/>
              </a:defRPr>
            </a:lvl1pPr>
          </a:lstStyle>
          <a:p>
            <a:pPr lvl="0" rtl="0"/>
            <a:r>
              <a:rPr lang="pt-br"/>
              <a:t>Clique para editar o estilo de título Mestre</a:t>
            </a:r>
          </a:p>
        </p:txBody>
      </p:sp>
      <p:sp>
        <p:nvSpPr>
          <p:cNvPr id="3" name="Subtítulo 2">
            <a:extLst>
              <a:ext uri="{FF2B5EF4-FFF2-40B4-BE49-F238E27FC236}">
                <a16:creationId xmlns:a16="http://schemas.microsoft.com/office/drawing/2014/main" id="{2BDC76B8-60F6-62D3-9F73-E81662203017}"/>
              </a:ext>
            </a:extLst>
          </p:cNvPr>
          <p:cNvSpPr>
            <a:spLocks noGrp="1"/>
          </p:cNvSpPr>
          <p:nvPr>
            <p:ph type="subTitle" idx="1"/>
          </p:nvPr>
        </p:nvSpPr>
        <p:spPr>
          <a:xfrm>
            <a:off x="634029" y="4728526"/>
            <a:ext cx="5756610" cy="1494474"/>
          </a:xfrm>
        </p:spPr>
        <p:txBody>
          <a:bodyPr vert="horz" lIns="91440" tIns="45720" rIns="91440" bIns="45720" rtlCol="0" anchor="b">
            <a:normAutofit/>
          </a:bodyPr>
          <a:lstStyle>
            <a:lvl1pPr marL="0" indent="0">
              <a:buNone/>
              <a:defRPr lang="en-US" sz="2000" dirty="0"/>
            </a:lvl1pPr>
          </a:lstStyle>
          <a:p>
            <a:pPr lvl="0" rtl="0"/>
            <a:r>
              <a:rPr lang="pt-br"/>
              <a:t>Clique para editar o estilo de subtítulo Mestre</a:t>
            </a:r>
          </a:p>
        </p:txBody>
      </p:sp>
      <p:sp>
        <p:nvSpPr>
          <p:cNvPr id="18" name="Espaço Reservado para Imagem 17">
            <a:extLst>
              <a:ext uri="{FF2B5EF4-FFF2-40B4-BE49-F238E27FC236}">
                <a16:creationId xmlns:a16="http://schemas.microsoft.com/office/drawing/2014/main" id="{F5183FFC-0D22-6EF7-606A-FC376CAA8A62}"/>
              </a:ext>
            </a:extLst>
          </p:cNvPr>
          <p:cNvSpPr>
            <a:spLocks noGrp="1"/>
          </p:cNvSpPr>
          <p:nvPr>
            <p:ph type="pic" sz="quarter" idx="13" hasCustomPrompt="1"/>
          </p:nvPr>
        </p:nvSpPr>
        <p:spPr>
          <a:xfrm>
            <a:off x="6882726" y="572494"/>
            <a:ext cx="4696626" cy="5651419"/>
          </a:xfrm>
          <a:custGeom>
            <a:avLst/>
            <a:gdLst>
              <a:gd name="csX0" fmla="*/ 4399003 w 4696626"/>
              <a:gd name="csY0" fmla="*/ 3986935 h 5675273"/>
              <a:gd name="csX1" fmla="*/ 4601478 w 4696626"/>
              <a:gd name="csY1" fmla="*/ 4004498 h 5675273"/>
              <a:gd name="csX2" fmla="*/ 4668376 w 4696626"/>
              <a:gd name="csY2" fmla="*/ 4021488 h 5675273"/>
              <a:gd name="csX3" fmla="*/ 4682985 w 4696626"/>
              <a:gd name="csY3" fmla="*/ 4125025 h 5675273"/>
              <a:gd name="csX4" fmla="*/ 4106951 w 4696626"/>
              <a:gd name="csY4" fmla="*/ 5488653 h 5675273"/>
              <a:gd name="csX5" fmla="*/ 3056403 w 4696626"/>
              <a:gd name="csY5" fmla="*/ 5639797 h 5675273"/>
              <a:gd name="csX6" fmla="*/ 2788470 w 4696626"/>
              <a:gd name="csY6" fmla="*/ 5585804 h 5675273"/>
              <a:gd name="csX7" fmla="*/ 2794901 w 4696626"/>
              <a:gd name="csY7" fmla="*/ 5584972 h 5675273"/>
              <a:gd name="csX8" fmla="*/ 3440548 w 4696626"/>
              <a:gd name="csY8" fmla="*/ 5174223 h 5675273"/>
              <a:gd name="csX9" fmla="*/ 3687420 w 4696626"/>
              <a:gd name="csY9" fmla="*/ 4615707 h 5675273"/>
              <a:gd name="csX10" fmla="*/ 3920024 w 4696626"/>
              <a:gd name="csY10" fmla="*/ 4158535 h 5675273"/>
              <a:gd name="csX11" fmla="*/ 3962216 w 4696626"/>
              <a:gd name="csY11" fmla="*/ 4126829 h 5675273"/>
              <a:gd name="csX12" fmla="*/ 3922893 w 4696626"/>
              <a:gd name="csY12" fmla="*/ 4057210 h 5675273"/>
              <a:gd name="csX13" fmla="*/ 3962215 w 4696626"/>
              <a:gd name="csY13" fmla="*/ 4126827 h 5675273"/>
              <a:gd name="csX14" fmla="*/ 3982746 w 4696626"/>
              <a:gd name="csY14" fmla="*/ 4111399 h 5675273"/>
              <a:gd name="csX15" fmla="*/ 4058476 w 4696626"/>
              <a:gd name="csY15" fmla="*/ 4070002 h 5675273"/>
              <a:gd name="csX16" fmla="*/ 4399003 w 4696626"/>
              <a:gd name="csY16" fmla="*/ 3986935 h 5675273"/>
              <a:gd name="csX17" fmla="*/ 3338132 w 4696626"/>
              <a:gd name="csY17" fmla="*/ 318 h 5675273"/>
              <a:gd name="csX18" fmla="*/ 4109071 w 4696626"/>
              <a:gd name="csY18" fmla="*/ 237882 h 5675273"/>
              <a:gd name="csX19" fmla="*/ 4273032 w 4696626"/>
              <a:gd name="csY19" fmla="*/ 2053513 h 5675273"/>
              <a:gd name="csX20" fmla="*/ 4546523 w 4696626"/>
              <a:gd name="csY20" fmla="*/ 3420131 h 5675273"/>
              <a:gd name="csX21" fmla="*/ 4555031 w 4696626"/>
              <a:gd name="csY21" fmla="*/ 3455792 h 5675273"/>
              <a:gd name="csX22" fmla="*/ 4451269 w 4696626"/>
              <a:gd name="csY22" fmla="*/ 3447896 h 5675273"/>
              <a:gd name="csX23" fmla="*/ 3828331 w 4696626"/>
              <a:gd name="csY23" fmla="*/ 3581517 h 5675273"/>
              <a:gd name="csX24" fmla="*/ 3695694 w 4696626"/>
              <a:gd name="csY24" fmla="*/ 3654975 h 5675273"/>
              <a:gd name="csX25" fmla="*/ 3695694 w 4696626"/>
              <a:gd name="csY25" fmla="*/ 3654978 h 5675273"/>
              <a:gd name="csX26" fmla="*/ 3686838 w 4696626"/>
              <a:gd name="csY26" fmla="*/ 3659883 h 5675273"/>
              <a:gd name="csX27" fmla="*/ 3363889 w 4696626"/>
              <a:gd name="csY27" fmla="*/ 3992260 h 5675273"/>
              <a:gd name="csX28" fmla="*/ 3173615 w 4696626"/>
              <a:gd name="csY28" fmla="*/ 4451337 h 5675273"/>
              <a:gd name="csX29" fmla="*/ 2995585 w 4696626"/>
              <a:gd name="csY29" fmla="*/ 4869780 h 5675273"/>
              <a:gd name="csX30" fmla="*/ 2177058 w 4696626"/>
              <a:gd name="csY30" fmla="*/ 5029076 h 5675273"/>
              <a:gd name="csX31" fmla="*/ 2121340 w 4696626"/>
              <a:gd name="csY31" fmla="*/ 5019284 h 5675273"/>
              <a:gd name="csX32" fmla="*/ 2050259 w 4696626"/>
              <a:gd name="csY32" fmla="*/ 5437018 h 5675273"/>
              <a:gd name="csX33" fmla="*/ 2050258 w 4696626"/>
              <a:gd name="csY33" fmla="*/ 5437018 h 5675273"/>
              <a:gd name="csX34" fmla="*/ 2121339 w 4696626"/>
              <a:gd name="csY34" fmla="*/ 5019282 h 5675273"/>
              <a:gd name="csX35" fmla="*/ 1996668 w 4696626"/>
              <a:gd name="csY35" fmla="*/ 4997372 h 5675273"/>
              <a:gd name="csX36" fmla="*/ 1473969 w 4696626"/>
              <a:gd name="csY36" fmla="*/ 4927636 h 5675273"/>
              <a:gd name="csX37" fmla="*/ 568587 w 4696626"/>
              <a:gd name="csY37" fmla="*/ 5302600 h 5675273"/>
              <a:gd name="csX38" fmla="*/ 517646 w 4696626"/>
              <a:gd name="csY38" fmla="*/ 5377374 h 5675273"/>
              <a:gd name="csX39" fmla="*/ 379714 w 4696626"/>
              <a:gd name="csY39" fmla="*/ 5303703 h 5675273"/>
              <a:gd name="csX40" fmla="*/ 1 w 4696626"/>
              <a:gd name="csY40" fmla="*/ 4517482 h 5675273"/>
              <a:gd name="csX41" fmla="*/ 103235 w 4696626"/>
              <a:gd name="csY41" fmla="*/ 3955720 h 5675273"/>
              <a:gd name="csX42" fmla="*/ 492552 w 4696626"/>
              <a:gd name="csY42" fmla="*/ 2160287 h 5675273"/>
              <a:gd name="csX43" fmla="*/ 666465 w 4696626"/>
              <a:gd name="csY43" fmla="*/ 329320 h 5675273"/>
              <a:gd name="csX44" fmla="*/ 2037115 w 4696626"/>
              <a:gd name="csY44" fmla="*/ 218115 h 5675273"/>
              <a:gd name="csX45" fmla="*/ 3338132 w 4696626"/>
              <a:gd name="csY45" fmla="*/ 318 h 5675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4696626" h="5675273">
                <a:moveTo>
                  <a:pt x="4399003" y="3986935"/>
                </a:moveTo>
                <a:cubicBezTo>
                  <a:pt x="4470353" y="3984728"/>
                  <a:pt x="4538235" y="3991693"/>
                  <a:pt x="4601478" y="4004498"/>
                </a:cubicBezTo>
                <a:lnTo>
                  <a:pt x="4668376" y="4021488"/>
                </a:lnTo>
                <a:lnTo>
                  <a:pt x="4682985" y="4125025"/>
                </a:lnTo>
                <a:cubicBezTo>
                  <a:pt x="4738778" y="4659911"/>
                  <a:pt x="4637999" y="5148864"/>
                  <a:pt x="4106951" y="5488653"/>
                </a:cubicBezTo>
                <a:cubicBezTo>
                  <a:pt x="3774698" y="5701435"/>
                  <a:pt x="3419504" y="5701184"/>
                  <a:pt x="3056403" y="5639797"/>
                </a:cubicBezTo>
                <a:lnTo>
                  <a:pt x="2788470" y="5585804"/>
                </a:lnTo>
                <a:lnTo>
                  <a:pt x="2794901" y="5584972"/>
                </a:lnTo>
                <a:cubicBezTo>
                  <a:pt x="3070779" y="5535564"/>
                  <a:pt x="3287537" y="5397954"/>
                  <a:pt x="3440548" y="5174223"/>
                </a:cubicBezTo>
                <a:cubicBezTo>
                  <a:pt x="3568988" y="4986582"/>
                  <a:pt x="3632086" y="4789007"/>
                  <a:pt x="3687420" y="4615707"/>
                </a:cubicBezTo>
                <a:cubicBezTo>
                  <a:pt x="3756231" y="4400023"/>
                  <a:pt x="3806043" y="4259182"/>
                  <a:pt x="3920024" y="4158535"/>
                </a:cubicBezTo>
                <a:lnTo>
                  <a:pt x="3962216" y="4126829"/>
                </a:lnTo>
                <a:lnTo>
                  <a:pt x="3922893" y="4057210"/>
                </a:lnTo>
                <a:lnTo>
                  <a:pt x="3962215" y="4126827"/>
                </a:lnTo>
                <a:lnTo>
                  <a:pt x="3982746" y="4111399"/>
                </a:lnTo>
                <a:cubicBezTo>
                  <a:pt x="4005694" y="4096697"/>
                  <a:pt x="4030809" y="4082950"/>
                  <a:pt x="4058476" y="4070002"/>
                </a:cubicBezTo>
                <a:cubicBezTo>
                  <a:pt x="4177151" y="4014188"/>
                  <a:pt x="4291978" y="3990244"/>
                  <a:pt x="4399003" y="3986935"/>
                </a:cubicBezTo>
                <a:close/>
                <a:moveTo>
                  <a:pt x="3338132" y="318"/>
                </a:moveTo>
                <a:cubicBezTo>
                  <a:pt x="3598403" y="-4814"/>
                  <a:pt x="3856632" y="51401"/>
                  <a:pt x="4109071" y="237882"/>
                </a:cubicBezTo>
                <a:cubicBezTo>
                  <a:pt x="4782242" y="735165"/>
                  <a:pt x="4265974" y="1464154"/>
                  <a:pt x="4273032" y="2053513"/>
                </a:cubicBezTo>
                <a:cubicBezTo>
                  <a:pt x="4278142" y="2466955"/>
                  <a:pt x="4426759" y="2944164"/>
                  <a:pt x="4546523" y="3420131"/>
                </a:cubicBezTo>
                <a:lnTo>
                  <a:pt x="4555031" y="3455792"/>
                </a:lnTo>
                <a:lnTo>
                  <a:pt x="4451269" y="3447896"/>
                </a:lnTo>
                <a:cubicBezTo>
                  <a:pt x="4238090" y="3443779"/>
                  <a:pt x="4026984" y="3488210"/>
                  <a:pt x="3828331" y="3581517"/>
                </a:cubicBezTo>
                <a:lnTo>
                  <a:pt x="3695694" y="3654975"/>
                </a:lnTo>
                <a:lnTo>
                  <a:pt x="3695694" y="3654978"/>
                </a:lnTo>
                <a:lnTo>
                  <a:pt x="3686838" y="3659883"/>
                </a:lnTo>
                <a:cubicBezTo>
                  <a:pt x="3554176" y="3746012"/>
                  <a:pt x="3447642" y="3855777"/>
                  <a:pt x="3363889" y="3992260"/>
                </a:cubicBezTo>
                <a:cubicBezTo>
                  <a:pt x="3272180" y="4141984"/>
                  <a:pt x="3221728" y="4299369"/>
                  <a:pt x="3173615" y="4451337"/>
                </a:cubicBezTo>
                <a:cubicBezTo>
                  <a:pt x="3125061" y="4603710"/>
                  <a:pt x="3079428" y="4746873"/>
                  <a:pt x="2995585" y="4869780"/>
                </a:cubicBezTo>
                <a:cubicBezTo>
                  <a:pt x="2841387" y="5095318"/>
                  <a:pt x="2578092" y="5094824"/>
                  <a:pt x="2177058" y="5029076"/>
                </a:cubicBezTo>
                <a:lnTo>
                  <a:pt x="2121340" y="5019284"/>
                </a:lnTo>
                <a:lnTo>
                  <a:pt x="2050259" y="5437018"/>
                </a:lnTo>
                <a:lnTo>
                  <a:pt x="2050258" y="5437018"/>
                </a:lnTo>
                <a:lnTo>
                  <a:pt x="2121339" y="5019282"/>
                </a:lnTo>
                <a:lnTo>
                  <a:pt x="1996668" y="4997372"/>
                </a:lnTo>
                <a:cubicBezTo>
                  <a:pt x="1821510" y="4965462"/>
                  <a:pt x="1640479" y="4931629"/>
                  <a:pt x="1473969" y="4927636"/>
                </a:cubicBezTo>
                <a:cubicBezTo>
                  <a:pt x="1087965" y="4917905"/>
                  <a:pt x="757998" y="5053896"/>
                  <a:pt x="568587" y="5302600"/>
                </a:cubicBezTo>
                <a:lnTo>
                  <a:pt x="517646" y="5377374"/>
                </a:lnTo>
                <a:lnTo>
                  <a:pt x="379714" y="5303703"/>
                </a:lnTo>
                <a:cubicBezTo>
                  <a:pt x="105501" y="5122267"/>
                  <a:pt x="-223" y="4828166"/>
                  <a:pt x="1" y="4517482"/>
                </a:cubicBezTo>
                <a:cubicBezTo>
                  <a:pt x="138" y="4329189"/>
                  <a:pt x="39190" y="4134805"/>
                  <a:pt x="103235" y="3955720"/>
                </a:cubicBezTo>
                <a:cubicBezTo>
                  <a:pt x="364999" y="3225476"/>
                  <a:pt x="613624" y="3026539"/>
                  <a:pt x="492552" y="2160287"/>
                </a:cubicBezTo>
                <a:cubicBezTo>
                  <a:pt x="405042" y="1533472"/>
                  <a:pt x="-34096" y="781318"/>
                  <a:pt x="666465" y="329320"/>
                </a:cubicBezTo>
                <a:cubicBezTo>
                  <a:pt x="1015443" y="104366"/>
                  <a:pt x="1612050" y="248199"/>
                  <a:pt x="2037115" y="218115"/>
                </a:cubicBezTo>
                <a:cubicBezTo>
                  <a:pt x="2464891" y="187828"/>
                  <a:pt x="2904348" y="8870"/>
                  <a:pt x="3338132" y="31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72871" t="-20678" r="-70840"/>
            </a:stretch>
          </a:blipFill>
        </p:spPr>
        <p:txBody>
          <a:bodyPr vert="horz" wrap="square" lIns="91440" tIns="45720" rIns="91440" bIns="45720" rtlCol="0">
            <a:noAutofit/>
          </a:bodyPr>
          <a:lstStyle>
            <a:lvl1pPr marL="0" indent="0">
              <a:buNone/>
              <a:defRPr lang="en-US" dirty="0"/>
            </a:lvl1pPr>
          </a:lstStyle>
          <a:p>
            <a:pPr lvl="0" rtl="0"/>
            <a:r>
              <a:rPr lang="pt-br"/>
              <a:t>   </a:t>
            </a:r>
          </a:p>
        </p:txBody>
      </p:sp>
      <p:grpSp>
        <p:nvGrpSpPr>
          <p:cNvPr id="10" name="Grupo 9">
            <a:extLst>
              <a:ext uri="{FF2B5EF4-FFF2-40B4-BE49-F238E27FC236}">
                <a16:creationId xmlns:a16="http://schemas.microsoft.com/office/drawing/2014/main" id="{0661E4FC-69B2-6881-8F4D-400BB19EDE40}"/>
              </a:ext>
            </a:extLst>
          </p:cNvPr>
          <p:cNvGrpSpPr/>
          <p:nvPr userDrawn="1"/>
        </p:nvGrpSpPr>
        <p:grpSpPr>
          <a:xfrm flipH="1">
            <a:off x="7307708" y="3768856"/>
            <a:ext cx="4922392" cy="3212425"/>
            <a:chOff x="-38279" y="3781556"/>
            <a:chExt cx="4922392" cy="3212425"/>
          </a:xfrm>
        </p:grpSpPr>
        <p:sp>
          <p:nvSpPr>
            <p:cNvPr id="12" name="Forma livre: Forma 11">
              <a:extLst>
                <a:ext uri="{FF2B5EF4-FFF2-40B4-BE49-F238E27FC236}">
                  <a16:creationId xmlns:a16="http://schemas.microsoft.com/office/drawing/2014/main" id="{34397346-5D67-973F-D191-CF37BEF078DA}"/>
                </a:ext>
              </a:extLst>
            </p:cNvPr>
            <p:cNvSpPr/>
            <p:nvPr/>
          </p:nvSpPr>
          <p:spPr>
            <a:xfrm rot="1767572">
              <a:off x="-38279" y="3781556"/>
              <a:ext cx="1360981" cy="1493364"/>
            </a:xfrm>
            <a:custGeom>
              <a:avLst/>
              <a:gdLst>
                <a:gd name="csX0" fmla="*/ 601256 w 1360981"/>
                <a:gd name="csY0" fmla="*/ 191294 h 1493364"/>
                <a:gd name="csX1" fmla="*/ 1209366 w 1360981"/>
                <a:gd name="csY1" fmla="*/ 1272 h 1493364"/>
                <a:gd name="csX2" fmla="*/ 1360981 w 1360981"/>
                <a:gd name="csY2" fmla="*/ 0 h 1493364"/>
                <a:gd name="csX3" fmla="*/ 1360981 w 1360981"/>
                <a:gd name="csY3" fmla="*/ 541921 h 1493364"/>
                <a:gd name="csX4" fmla="*/ 1335517 w 1360981"/>
                <a:gd name="csY4" fmla="*/ 538585 h 1493364"/>
                <a:gd name="csX5" fmla="*/ 1249220 w 1360981"/>
                <a:gd name="csY5" fmla="*/ 539784 h 1493364"/>
                <a:gd name="csX6" fmla="*/ 569324 w 1360981"/>
                <a:gd name="csY6" fmla="*/ 947143 h 1493364"/>
                <a:gd name="csX7" fmla="*/ 387380 w 1360981"/>
                <a:gd name="csY7" fmla="*/ 1344414 h 1493364"/>
                <a:gd name="csX8" fmla="*/ 358489 w 1360981"/>
                <a:gd name="csY8" fmla="*/ 1493364 h 1493364"/>
                <a:gd name="csX9" fmla="*/ 0 w 1360981"/>
                <a:gd name="csY9" fmla="*/ 858691 h 1493364"/>
                <a:gd name="csX10" fmla="*/ 45884 w 1360981"/>
                <a:gd name="csY10" fmla="*/ 768847 h 1493364"/>
                <a:gd name="csX11" fmla="*/ 125571 w 1360981"/>
                <a:gd name="csY11" fmla="*/ 641063 h 1493364"/>
                <a:gd name="csX12" fmla="*/ 601256 w 1360981"/>
                <a:gd name="csY12" fmla="*/ 191294 h 1493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60981" h="1493364">
                  <a:moveTo>
                    <a:pt x="601256" y="191294"/>
                  </a:moveTo>
                  <a:cubicBezTo>
                    <a:pt x="784848" y="82866"/>
                    <a:pt x="990509" y="17729"/>
                    <a:pt x="1209366" y="1272"/>
                  </a:cubicBezTo>
                  <a:lnTo>
                    <a:pt x="1360981" y="0"/>
                  </a:lnTo>
                  <a:lnTo>
                    <a:pt x="1360981" y="541921"/>
                  </a:lnTo>
                  <a:lnTo>
                    <a:pt x="1335517" y="538585"/>
                  </a:lnTo>
                  <a:cubicBezTo>
                    <a:pt x="1308306" y="537069"/>
                    <a:pt x="1279678" y="537452"/>
                    <a:pt x="1249220" y="539784"/>
                  </a:cubicBezTo>
                  <a:cubicBezTo>
                    <a:pt x="900470" y="565832"/>
                    <a:pt x="687011" y="775756"/>
                    <a:pt x="569324" y="947143"/>
                  </a:cubicBezTo>
                  <a:cubicBezTo>
                    <a:pt x="488632" y="1064371"/>
                    <a:pt x="427129" y="1200110"/>
                    <a:pt x="387380" y="1344414"/>
                  </a:cubicBezTo>
                  <a:lnTo>
                    <a:pt x="358489" y="1493364"/>
                  </a:lnTo>
                  <a:lnTo>
                    <a:pt x="0" y="858691"/>
                  </a:lnTo>
                  <a:lnTo>
                    <a:pt x="45884" y="768847"/>
                  </a:lnTo>
                  <a:cubicBezTo>
                    <a:pt x="70742" y="724849"/>
                    <a:pt x="97323" y="682183"/>
                    <a:pt x="125571" y="641063"/>
                  </a:cubicBezTo>
                  <a:cubicBezTo>
                    <a:pt x="256145" y="451442"/>
                    <a:pt x="417665" y="299722"/>
                    <a:pt x="601256" y="19129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a livre: Forma 12">
              <a:extLst>
                <a:ext uri="{FF2B5EF4-FFF2-40B4-BE49-F238E27FC236}">
                  <a16:creationId xmlns:a16="http://schemas.microsoft.com/office/drawing/2014/main" id="{FD708562-B9BB-4655-5BB1-10725A91755C}"/>
                </a:ext>
              </a:extLst>
            </p:cNvPr>
            <p:cNvSpPr/>
            <p:nvPr/>
          </p:nvSpPr>
          <p:spPr>
            <a:xfrm rot="21020589">
              <a:off x="3295812" y="5430766"/>
              <a:ext cx="1588301" cy="1563215"/>
            </a:xfrm>
            <a:custGeom>
              <a:avLst/>
              <a:gdLst>
                <a:gd name="csX0" fmla="*/ 653570 w 1588301"/>
                <a:gd name="csY0" fmla="*/ 20297 h 1563215"/>
                <a:gd name="csX1" fmla="*/ 1483224 w 1588301"/>
                <a:gd name="csY1" fmla="*/ 541822 h 1563215"/>
                <a:gd name="csX2" fmla="*/ 1509752 w 1588301"/>
                <a:gd name="csY2" fmla="*/ 1343288 h 1563215"/>
                <a:gd name="csX3" fmla="*/ 1435360 w 1588301"/>
                <a:gd name="csY3" fmla="*/ 1500494 h 1563215"/>
                <a:gd name="csX4" fmla="*/ 1397685 w 1588301"/>
                <a:gd name="csY4" fmla="*/ 1563215 h 1563215"/>
                <a:gd name="csX5" fmla="*/ 818258 w 1588301"/>
                <a:gd name="csY5" fmla="*/ 1464621 h 1563215"/>
                <a:gd name="csX6" fmla="*/ 885492 w 1588301"/>
                <a:gd name="csY6" fmla="*/ 1368655 h 1563215"/>
                <a:gd name="csX7" fmla="*/ 1009645 w 1588301"/>
                <a:gd name="csY7" fmla="*/ 1142348 h 1563215"/>
                <a:gd name="csX8" fmla="*/ 1005705 w 1588301"/>
                <a:gd name="csY8" fmla="*/ 791940 h 1563215"/>
                <a:gd name="csX9" fmla="*/ 576680 w 1588301"/>
                <a:gd name="csY9" fmla="*/ 553513 h 1563215"/>
                <a:gd name="csX10" fmla="*/ 133567 w 1588301"/>
                <a:gd name="csY10" fmla="*/ 540140 h 1563215"/>
                <a:gd name="csX11" fmla="*/ 0 w 1588301"/>
                <a:gd name="csY11" fmla="*/ 541207 h 1563215"/>
                <a:gd name="csX12" fmla="*/ 0 w 1588301"/>
                <a:gd name="csY12" fmla="*/ 2050 h 1563215"/>
                <a:gd name="csX13" fmla="*/ 126580 w 1588301"/>
                <a:gd name="csY13" fmla="*/ 1362 h 1563215"/>
                <a:gd name="csX14" fmla="*/ 653570 w 1588301"/>
                <a:gd name="csY14" fmla="*/ 20297 h 1563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88301" h="1563215">
                  <a:moveTo>
                    <a:pt x="653570" y="20297"/>
                  </a:moveTo>
                  <a:cubicBezTo>
                    <a:pt x="1035737" y="75455"/>
                    <a:pt x="1338216" y="264868"/>
                    <a:pt x="1483224" y="541822"/>
                  </a:cubicBezTo>
                  <a:cubicBezTo>
                    <a:pt x="1613849" y="791329"/>
                    <a:pt x="1622680" y="1060758"/>
                    <a:pt x="1509752" y="1343288"/>
                  </a:cubicBezTo>
                  <a:cubicBezTo>
                    <a:pt x="1488155" y="1397248"/>
                    <a:pt x="1462973" y="1449630"/>
                    <a:pt x="1435360" y="1500494"/>
                  </a:cubicBezTo>
                  <a:lnTo>
                    <a:pt x="1397685" y="1563215"/>
                  </a:lnTo>
                  <a:lnTo>
                    <a:pt x="818258" y="1464621"/>
                  </a:lnTo>
                  <a:lnTo>
                    <a:pt x="885492" y="1368655"/>
                  </a:lnTo>
                  <a:cubicBezTo>
                    <a:pt x="935866" y="1292837"/>
                    <a:pt x="979734" y="1216936"/>
                    <a:pt x="1009645" y="1142348"/>
                  </a:cubicBezTo>
                  <a:cubicBezTo>
                    <a:pt x="1064382" y="1006206"/>
                    <a:pt x="1063432" y="900993"/>
                    <a:pt x="1005705" y="791940"/>
                  </a:cubicBezTo>
                  <a:cubicBezTo>
                    <a:pt x="942937" y="672444"/>
                    <a:pt x="782231" y="583146"/>
                    <a:pt x="576680" y="553513"/>
                  </a:cubicBezTo>
                  <a:cubicBezTo>
                    <a:pt x="453772" y="535696"/>
                    <a:pt x="298398" y="537662"/>
                    <a:pt x="133567" y="540140"/>
                  </a:cubicBezTo>
                  <a:lnTo>
                    <a:pt x="0" y="541207"/>
                  </a:lnTo>
                  <a:lnTo>
                    <a:pt x="0" y="2050"/>
                  </a:lnTo>
                  <a:lnTo>
                    <a:pt x="126580" y="1362"/>
                  </a:lnTo>
                  <a:cubicBezTo>
                    <a:pt x="304608" y="-712"/>
                    <a:pt x="488750" y="-3700"/>
                    <a:pt x="653570" y="20297"/>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a livre: Forma 13">
              <a:extLst>
                <a:ext uri="{FF2B5EF4-FFF2-40B4-BE49-F238E27FC236}">
                  <a16:creationId xmlns:a16="http://schemas.microsoft.com/office/drawing/2014/main" id="{4BFFED48-7F81-1A2B-C9B1-00DA23F198A5}"/>
                </a:ext>
              </a:extLst>
            </p:cNvPr>
            <p:cNvSpPr/>
            <p:nvPr/>
          </p:nvSpPr>
          <p:spPr>
            <a:xfrm rot="21020589">
              <a:off x="1433308" y="4115245"/>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20692701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600" y="381000"/>
            <a:ext cx="7843284" cy="1837588"/>
          </a:xfrm>
        </p:spPr>
        <p:txBody>
          <a:bodyPr rtlCol="0" anchor="b">
            <a:normAutofit/>
          </a:bodyPr>
          <a:lstStyle>
            <a:lvl1pPr>
              <a:defRPr sz="2800"/>
            </a:lvl1pPr>
          </a:lstStyle>
          <a:p>
            <a:pPr rtl="0"/>
            <a:r>
              <a:rPr lang="pt-br"/>
              <a:t>Agenda</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612647" y="2484255"/>
            <a:ext cx="7832633" cy="3539514"/>
          </a:xfrm>
        </p:spPr>
        <p:txBody>
          <a:bodyPr rtlCol="0">
            <a:normAutofit/>
          </a:bodyPr>
          <a:lstStyle>
            <a:lvl1pPr marL="457200" indent="-457200">
              <a:lnSpc>
                <a:spcPct val="170000"/>
              </a:lnSpc>
              <a:buFont typeface="+mj-lt"/>
              <a:buAutoNum type="arabicPeriod"/>
              <a:defRPr sz="1800"/>
            </a:lvl1pPr>
            <a:lvl2pPr marL="685800" indent="-457200">
              <a:lnSpc>
                <a:spcPct val="170000"/>
              </a:lnSpc>
              <a:buFont typeface="+mj-lt"/>
              <a:buAutoNum type="arabicPeriod"/>
              <a:defRPr sz="1600"/>
            </a:lvl2pPr>
            <a:lvl3pPr marL="800100" indent="-342900">
              <a:lnSpc>
                <a:spcPct val="170000"/>
              </a:lnSpc>
              <a:buFont typeface="+mj-lt"/>
              <a:buAutoNum type="arabicPeriod"/>
              <a:defRPr sz="1400"/>
            </a:lvl3pPr>
            <a:lvl4pPr marL="1028700" indent="-342900">
              <a:lnSpc>
                <a:spcPct val="170000"/>
              </a:lnSpc>
              <a:buFont typeface="+mj-lt"/>
              <a:buAutoNum type="arabicPeriod"/>
              <a:defRPr sz="1400"/>
            </a:lvl4pPr>
            <a:lvl5pPr marL="1257300" indent="-342900">
              <a:lnSpc>
                <a:spcPct val="170000"/>
              </a:lnSpc>
              <a:buFont typeface="+mj-lt"/>
              <a:buAutoNum type="arabicPeriod"/>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2">
            <a:extLst>
              <a:ext uri="{FF2B5EF4-FFF2-40B4-BE49-F238E27FC236}">
                <a16:creationId xmlns:a16="http://schemas.microsoft.com/office/drawing/2014/main" id="{6CC77F2D-39D2-22F7-CF0B-39D63EBF00B7}"/>
              </a:ext>
            </a:extLst>
          </p:cNvPr>
          <p:cNvSpPr>
            <a:spLocks noGrp="1"/>
          </p:cNvSpPr>
          <p:nvPr>
            <p:ph type="dt" sz="half" idx="10"/>
          </p:nvPr>
        </p:nvSpPr>
        <p:spPr>
          <a:xfrm>
            <a:off x="634031" y="6426678"/>
            <a:ext cx="1859004" cy="431321"/>
          </a:xfrm>
        </p:spPr>
        <p:txBody>
          <a:bodyPr rtlCol="0"/>
          <a:lstStyle/>
          <a:p>
            <a:pPr rtl="0"/>
            <a:r>
              <a:rPr lang="en-US"/>
              <a:t>6/12/2025</a:t>
            </a:r>
          </a:p>
        </p:txBody>
      </p:sp>
      <p:sp>
        <p:nvSpPr>
          <p:cNvPr id="4" name="Espaço Reservado para Rodapé 3">
            <a:extLst>
              <a:ext uri="{FF2B5EF4-FFF2-40B4-BE49-F238E27FC236}">
                <a16:creationId xmlns:a16="http://schemas.microsoft.com/office/drawing/2014/main" id="{0B12CFE6-D05E-5478-B3A4-81DC4DCD7410}"/>
              </a:ext>
            </a:extLst>
          </p:cNvPr>
          <p:cNvSpPr>
            <a:spLocks noGrp="1"/>
          </p:cNvSpPr>
          <p:nvPr>
            <p:ph type="ftr" sz="quarter" idx="11"/>
          </p:nvPr>
        </p:nvSpPr>
        <p:spPr>
          <a:xfrm>
            <a:off x="3117188" y="6426678"/>
            <a:ext cx="2823549" cy="431321"/>
          </a:xfrm>
        </p:spPr>
        <p:txBody>
          <a:bodyPr rtlCol="0"/>
          <a:lstStyle/>
          <a:p>
            <a:pPr rtl="0"/>
            <a:endParaRPr lang="en-US"/>
          </a:p>
        </p:txBody>
      </p:sp>
      <p:sp>
        <p:nvSpPr>
          <p:cNvPr id="5" name="Espaço Reservado para o Número do Slide 4">
            <a:extLst>
              <a:ext uri="{FF2B5EF4-FFF2-40B4-BE49-F238E27FC236}">
                <a16:creationId xmlns:a16="http://schemas.microsoft.com/office/drawing/2014/main" id="{626B86D3-24E1-029E-BA22-9F17F9517D65}"/>
              </a:ext>
            </a:extLst>
          </p:cNvPr>
          <p:cNvSpPr>
            <a:spLocks noGrp="1"/>
          </p:cNvSpPr>
          <p:nvPr>
            <p:ph type="sldNum" sz="quarter" idx="12"/>
          </p:nvPr>
        </p:nvSpPr>
        <p:spPr>
          <a:xfrm>
            <a:off x="6564890" y="6426678"/>
            <a:ext cx="1887994" cy="431322"/>
          </a:xfrm>
        </p:spPr>
        <p:txBody>
          <a:bodyPr rtlCol="0"/>
          <a:lstStyle/>
          <a:p>
            <a:pPr rtl="0"/>
            <a:fld id="{AEAA3239-9EA4-4A65-A281-97F994456D9F}" type="slidenum">
              <a:rPr lang="en-US" smtClean="0"/>
              <a:t>‹nº›</a:t>
            </a:fld>
            <a:endParaRPr lang="en-US"/>
          </a:p>
        </p:txBody>
      </p:sp>
      <p:grpSp>
        <p:nvGrpSpPr>
          <p:cNvPr id="74" name="Grupo 73">
            <a:extLst>
              <a:ext uri="{FF2B5EF4-FFF2-40B4-BE49-F238E27FC236}">
                <a16:creationId xmlns:a16="http://schemas.microsoft.com/office/drawing/2014/main" id="{641F7365-4B28-1DB6-21B1-E501D9B4E14D}"/>
              </a:ext>
            </a:extLst>
          </p:cNvPr>
          <p:cNvGrpSpPr/>
          <p:nvPr userDrawn="1"/>
        </p:nvGrpSpPr>
        <p:grpSpPr>
          <a:xfrm flipH="1">
            <a:off x="8925811" y="1"/>
            <a:ext cx="2779587" cy="7016111"/>
            <a:chOff x="8530393" y="1"/>
            <a:chExt cx="2779587" cy="7016111"/>
          </a:xfrm>
        </p:grpSpPr>
        <p:sp>
          <p:nvSpPr>
            <p:cNvPr id="32" name="Forma livre: Forma 31">
              <a:extLst>
                <a:ext uri="{FF2B5EF4-FFF2-40B4-BE49-F238E27FC236}">
                  <a16:creationId xmlns:a16="http://schemas.microsoft.com/office/drawing/2014/main" id="{2E3A3141-CDCE-8A70-F9CA-D5CF38A12BBA}"/>
                </a:ext>
              </a:extLst>
            </p:cNvPr>
            <p:cNvSpPr/>
            <p:nvPr/>
          </p:nvSpPr>
          <p:spPr>
            <a:xfrm>
              <a:off x="8917635" y="1"/>
              <a:ext cx="2370196" cy="2359377"/>
            </a:xfrm>
            <a:custGeom>
              <a:avLst/>
              <a:gdLst>
                <a:gd name="csX0" fmla="*/ 1408819 w 2370196"/>
                <a:gd name="csY0" fmla="*/ 0 h 2359377"/>
                <a:gd name="csX1" fmla="*/ 1911127 w 2370196"/>
                <a:gd name="csY1" fmla="*/ 0 h 2359377"/>
                <a:gd name="csX2" fmla="*/ 1920629 w 2370196"/>
                <a:gd name="csY2" fmla="*/ 30666 h 2359377"/>
                <a:gd name="csX3" fmla="*/ 1987359 w 2370196"/>
                <a:gd name="csY3" fmla="*/ 382876 h 2359377"/>
                <a:gd name="csX4" fmla="*/ 1969548 w 2370196"/>
                <a:gd name="csY4" fmla="*/ 1036528 h 2359377"/>
                <a:gd name="csX5" fmla="*/ 2215482 w 2370196"/>
                <a:gd name="csY5" fmla="*/ 1348470 h 2359377"/>
                <a:gd name="csX6" fmla="*/ 2361895 w 2370196"/>
                <a:gd name="csY6" fmla="*/ 1720675 h 2359377"/>
                <a:gd name="csX7" fmla="*/ 2370196 w 2370196"/>
                <a:gd name="csY7" fmla="*/ 1764346 h 2359377"/>
                <a:gd name="csX8" fmla="*/ 1902557 w 2370196"/>
                <a:gd name="csY8" fmla="*/ 1919986 h 2359377"/>
                <a:gd name="csX9" fmla="*/ 1884230 w 2370196"/>
                <a:gd name="csY9" fmla="*/ 1814982 h 2359377"/>
                <a:gd name="csX10" fmla="*/ 1796392 w 2370196"/>
                <a:gd name="csY10" fmla="*/ 1597339 h 2359377"/>
                <a:gd name="csX11" fmla="*/ 1718375 w 2370196"/>
                <a:gd name="csY11" fmla="*/ 1748540 h 2359377"/>
                <a:gd name="csX12" fmla="*/ 1349363 w 2370196"/>
                <a:gd name="csY12" fmla="*/ 2172190 h 2359377"/>
                <a:gd name="csX13" fmla="*/ 762370 w 2370196"/>
                <a:gd name="csY13" fmla="*/ 2358112 h 2359377"/>
                <a:gd name="csX14" fmla="*/ 77525 w 2370196"/>
                <a:gd name="csY14" fmla="*/ 1916946 h 2359377"/>
                <a:gd name="csX15" fmla="*/ 152745 w 2370196"/>
                <a:gd name="csY15" fmla="*/ 1111214 h 2359377"/>
                <a:gd name="csX16" fmla="*/ 912730 w 2370196"/>
                <a:gd name="csY16" fmla="*/ 683093 h 2359377"/>
                <a:gd name="csX17" fmla="*/ 1511901 w 2370196"/>
                <a:gd name="csY17" fmla="*/ 756928 h 2359377"/>
                <a:gd name="csX18" fmla="*/ 1419225 w 2370196"/>
                <a:gd name="csY18" fmla="*/ 51957 h 2359377"/>
                <a:gd name="csX19" fmla="*/ 1400227 w 2370196"/>
                <a:gd name="csY19" fmla="*/ 2860 h 2359377"/>
                <a:gd name="csX20" fmla="*/ 1408819 w 2370196"/>
                <a:gd name="csY20" fmla="*/ 0 h 2359377"/>
                <a:gd name="csX21" fmla="*/ 1081038 w 2370196"/>
                <a:gd name="csY21" fmla="*/ 1163053 h 2359377"/>
                <a:gd name="csX22" fmla="*/ 970124 w 2370196"/>
                <a:gd name="csY22" fmla="*/ 1167739 h 2359377"/>
                <a:gd name="csX23" fmla="*/ 553156 w 2370196"/>
                <a:gd name="csY23" fmla="*/ 1391024 h 2359377"/>
                <a:gd name="csX24" fmla="*/ 543283 w 2370196"/>
                <a:gd name="csY24" fmla="*/ 1406578 h 2359377"/>
                <a:gd name="csX25" fmla="*/ 542371 w 2370196"/>
                <a:gd name="csY25" fmla="*/ 1405998 h 2359377"/>
                <a:gd name="csX26" fmla="*/ 515766 w 2370196"/>
                <a:gd name="csY26" fmla="*/ 1704610 h 2359377"/>
                <a:gd name="csX27" fmla="*/ 789091 w 2370196"/>
                <a:gd name="csY27" fmla="*/ 1872344 h 2359377"/>
                <a:gd name="csX28" fmla="*/ 1060749 w 2370196"/>
                <a:gd name="csY28" fmla="*/ 1779929 h 2359377"/>
                <a:gd name="csX29" fmla="*/ 1294394 w 2370196"/>
                <a:gd name="csY29" fmla="*/ 1508882 h 2359377"/>
                <a:gd name="csX30" fmla="*/ 1414907 w 2370196"/>
                <a:gd name="csY30" fmla="*/ 1244249 h 2359377"/>
                <a:gd name="csX31" fmla="*/ 1081038 w 2370196"/>
                <a:gd name="csY31" fmla="*/ 1163053 h 2359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2370196" h="2359377">
                  <a:moveTo>
                    <a:pt x="1408819" y="0"/>
                  </a:moveTo>
                  <a:lnTo>
                    <a:pt x="1911127" y="0"/>
                  </a:lnTo>
                  <a:lnTo>
                    <a:pt x="1920629" y="30666"/>
                  </a:lnTo>
                  <a:cubicBezTo>
                    <a:pt x="1951559" y="145617"/>
                    <a:pt x="1973991" y="263457"/>
                    <a:pt x="1987359" y="382876"/>
                  </a:cubicBezTo>
                  <a:cubicBezTo>
                    <a:pt x="2012161" y="602532"/>
                    <a:pt x="2006025" y="822412"/>
                    <a:pt x="1969548" y="1036528"/>
                  </a:cubicBezTo>
                  <a:cubicBezTo>
                    <a:pt x="2067613" y="1127630"/>
                    <a:pt x="2150663" y="1232281"/>
                    <a:pt x="2215482" y="1348470"/>
                  </a:cubicBezTo>
                  <a:cubicBezTo>
                    <a:pt x="2284306" y="1471996"/>
                    <a:pt x="2333204" y="1596337"/>
                    <a:pt x="2361895" y="1720675"/>
                  </a:cubicBezTo>
                  <a:lnTo>
                    <a:pt x="2370196" y="1764346"/>
                  </a:lnTo>
                  <a:lnTo>
                    <a:pt x="1902557" y="1919986"/>
                  </a:lnTo>
                  <a:lnTo>
                    <a:pt x="1884230" y="1814982"/>
                  </a:lnTo>
                  <a:cubicBezTo>
                    <a:pt x="1866244" y="1743878"/>
                    <a:pt x="1836948" y="1671657"/>
                    <a:pt x="1796392" y="1597339"/>
                  </a:cubicBezTo>
                  <a:cubicBezTo>
                    <a:pt x="1772621" y="1648937"/>
                    <a:pt x="1746561" y="1699082"/>
                    <a:pt x="1718375" y="1748540"/>
                  </a:cubicBezTo>
                  <a:cubicBezTo>
                    <a:pt x="1650916" y="1867946"/>
                    <a:pt x="1531735" y="2038515"/>
                    <a:pt x="1349363" y="2172190"/>
                  </a:cubicBezTo>
                  <a:cubicBezTo>
                    <a:pt x="1168021" y="2305255"/>
                    <a:pt x="965001" y="2369381"/>
                    <a:pt x="762370" y="2358112"/>
                  </a:cubicBezTo>
                  <a:cubicBezTo>
                    <a:pt x="460006" y="2341236"/>
                    <a:pt x="203725" y="2175965"/>
                    <a:pt x="77525" y="1916946"/>
                  </a:cubicBezTo>
                  <a:cubicBezTo>
                    <a:pt x="-48060" y="1658981"/>
                    <a:pt x="-19717" y="1357627"/>
                    <a:pt x="152745" y="1111214"/>
                  </a:cubicBezTo>
                  <a:cubicBezTo>
                    <a:pt x="316457" y="876556"/>
                    <a:pt x="593865" y="720505"/>
                    <a:pt x="912730" y="683093"/>
                  </a:cubicBezTo>
                  <a:cubicBezTo>
                    <a:pt x="1113080" y="659555"/>
                    <a:pt x="1317666" y="684929"/>
                    <a:pt x="1511901" y="756928"/>
                  </a:cubicBezTo>
                  <a:cubicBezTo>
                    <a:pt x="1526057" y="519358"/>
                    <a:pt x="1494430" y="278366"/>
                    <a:pt x="1419225" y="51957"/>
                  </a:cubicBezTo>
                  <a:lnTo>
                    <a:pt x="1400227" y="2860"/>
                  </a:lnTo>
                  <a:lnTo>
                    <a:pt x="1408819" y="0"/>
                  </a:lnTo>
                  <a:close/>
                  <a:moveTo>
                    <a:pt x="1081038" y="1163053"/>
                  </a:moveTo>
                  <a:cubicBezTo>
                    <a:pt x="1043640" y="1161899"/>
                    <a:pt x="1006537" y="1163437"/>
                    <a:pt x="970124" y="1167739"/>
                  </a:cubicBezTo>
                  <a:cubicBezTo>
                    <a:pt x="791967" y="1188654"/>
                    <a:pt x="636111" y="1272472"/>
                    <a:pt x="553156" y="1391024"/>
                  </a:cubicBezTo>
                  <a:cubicBezTo>
                    <a:pt x="549960" y="1396059"/>
                    <a:pt x="546479" y="1401543"/>
                    <a:pt x="543283" y="1406578"/>
                  </a:cubicBezTo>
                  <a:lnTo>
                    <a:pt x="542371" y="1405998"/>
                  </a:lnTo>
                  <a:cubicBezTo>
                    <a:pt x="480568" y="1503359"/>
                    <a:pt x="470991" y="1611422"/>
                    <a:pt x="515766" y="1704610"/>
                  </a:cubicBezTo>
                  <a:cubicBezTo>
                    <a:pt x="564290" y="1804024"/>
                    <a:pt x="663933" y="1865353"/>
                    <a:pt x="789091" y="1872344"/>
                  </a:cubicBezTo>
                  <a:cubicBezTo>
                    <a:pt x="878907" y="1877395"/>
                    <a:pt x="970455" y="1846371"/>
                    <a:pt x="1060749" y="1779929"/>
                  </a:cubicBezTo>
                  <a:cubicBezTo>
                    <a:pt x="1148671" y="1715199"/>
                    <a:pt x="1231528" y="1619032"/>
                    <a:pt x="1294394" y="1508882"/>
                  </a:cubicBezTo>
                  <a:cubicBezTo>
                    <a:pt x="1342496" y="1424014"/>
                    <a:pt x="1382422" y="1335847"/>
                    <a:pt x="1414907" y="1244249"/>
                  </a:cubicBezTo>
                  <a:cubicBezTo>
                    <a:pt x="1308086" y="1194224"/>
                    <a:pt x="1193234" y="1166520"/>
                    <a:pt x="1081038" y="1163053"/>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1" name="Forma Livre: Forma 40">
              <a:extLst>
                <a:ext uri="{FF2B5EF4-FFF2-40B4-BE49-F238E27FC236}">
                  <a16:creationId xmlns:a16="http://schemas.microsoft.com/office/drawing/2014/main" id="{B08DBAE0-60D8-9A95-7221-7929E3FF0034}"/>
                </a:ext>
              </a:extLst>
            </p:cNvPr>
            <p:cNvSpPr/>
            <p:nvPr/>
          </p:nvSpPr>
          <p:spPr>
            <a:xfrm>
              <a:off x="9108330" y="2629165"/>
              <a:ext cx="1686045" cy="1438108"/>
            </a:xfrm>
            <a:custGeom>
              <a:avLst/>
              <a:gdLst>
                <a:gd name="csX0" fmla="*/ 1405032 w 1686045"/>
                <a:gd name="csY0" fmla="*/ 0 h 1438108"/>
                <a:gd name="csX1" fmla="*/ 1686045 w 1686045"/>
                <a:gd name="csY1" fmla="*/ 412000 h 1438108"/>
                <a:gd name="csX2" fmla="*/ 1630174 w 1686045"/>
                <a:gd name="csY2" fmla="*/ 468949 h 1438108"/>
                <a:gd name="csX3" fmla="*/ 1001136 w 1686045"/>
                <a:gd name="csY3" fmla="*/ 987794 h 1438108"/>
                <a:gd name="csX4" fmla="*/ 787624 w 1686045"/>
                <a:gd name="csY4" fmla="*/ 1152338 h 1438108"/>
                <a:gd name="csX5" fmla="*/ 494369 w 1686045"/>
                <a:gd name="csY5" fmla="*/ 1421377 h 1438108"/>
                <a:gd name="csX6" fmla="*/ 480007 w 1686045"/>
                <a:gd name="csY6" fmla="*/ 1438108 h 1438108"/>
                <a:gd name="csX7" fmla="*/ 0 w 1686045"/>
                <a:gd name="csY7" fmla="*/ 1253050 h 1438108"/>
                <a:gd name="csX8" fmla="*/ 130426 w 1686045"/>
                <a:gd name="csY8" fmla="*/ 1097146 h 1438108"/>
                <a:gd name="csX9" fmla="*/ 485260 w 1686045"/>
                <a:gd name="csY9" fmla="*/ 770615 h 1438108"/>
                <a:gd name="csX10" fmla="*/ 706470 w 1686045"/>
                <a:gd name="csY10" fmla="*/ 600015 h 1438108"/>
                <a:gd name="csX11" fmla="*/ 1375533 w 1686045"/>
                <a:gd name="csY11" fmla="*/ 33361 h 1438108"/>
                <a:gd name="csX12" fmla="*/ 1405032 w 1686045"/>
                <a:gd name="csY12" fmla="*/ 0 h 1438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6045" h="1438108">
                  <a:moveTo>
                    <a:pt x="1405032" y="0"/>
                  </a:moveTo>
                  <a:lnTo>
                    <a:pt x="1686045" y="412000"/>
                  </a:lnTo>
                  <a:lnTo>
                    <a:pt x="1630174" y="468949"/>
                  </a:lnTo>
                  <a:cubicBezTo>
                    <a:pt x="1431831" y="660817"/>
                    <a:pt x="1207830" y="830827"/>
                    <a:pt x="1001136" y="987794"/>
                  </a:cubicBezTo>
                  <a:cubicBezTo>
                    <a:pt x="925378" y="1045488"/>
                    <a:pt x="853587" y="1099965"/>
                    <a:pt x="787624" y="1152338"/>
                  </a:cubicBezTo>
                  <a:cubicBezTo>
                    <a:pt x="699121" y="1222404"/>
                    <a:pt x="593614" y="1314138"/>
                    <a:pt x="494369" y="1421377"/>
                  </a:cubicBezTo>
                  <a:lnTo>
                    <a:pt x="480007" y="1438108"/>
                  </a:lnTo>
                  <a:lnTo>
                    <a:pt x="0" y="1253050"/>
                  </a:lnTo>
                  <a:lnTo>
                    <a:pt x="130426" y="1097146"/>
                  </a:lnTo>
                  <a:cubicBezTo>
                    <a:pt x="232879" y="985522"/>
                    <a:pt x="351389" y="876398"/>
                    <a:pt x="485260" y="770615"/>
                  </a:cubicBezTo>
                  <a:cubicBezTo>
                    <a:pt x="555223" y="714978"/>
                    <a:pt x="629083" y="659262"/>
                    <a:pt x="706470" y="600015"/>
                  </a:cubicBezTo>
                  <a:cubicBezTo>
                    <a:pt x="932558" y="428042"/>
                    <a:pt x="1181332" y="239095"/>
                    <a:pt x="1375533" y="33361"/>
                  </a:cubicBezTo>
                  <a:lnTo>
                    <a:pt x="1405032"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9" name="Forma livre: Forma 38">
              <a:extLst>
                <a:ext uri="{FF2B5EF4-FFF2-40B4-BE49-F238E27FC236}">
                  <a16:creationId xmlns:a16="http://schemas.microsoft.com/office/drawing/2014/main" id="{CB0C7F53-F387-47A1-A100-F581CF2371B9}"/>
                </a:ext>
              </a:extLst>
            </p:cNvPr>
            <p:cNvSpPr/>
            <p:nvPr/>
          </p:nvSpPr>
          <p:spPr>
            <a:xfrm>
              <a:off x="10513362" y="1764347"/>
              <a:ext cx="796618" cy="1276819"/>
            </a:xfrm>
            <a:custGeom>
              <a:avLst/>
              <a:gdLst>
                <a:gd name="csX0" fmla="*/ 774469 w 796618"/>
                <a:gd name="csY0" fmla="*/ 0 h 1276819"/>
                <a:gd name="csX1" fmla="*/ 783892 w 796618"/>
                <a:gd name="csY1" fmla="*/ 49569 h 1276819"/>
                <a:gd name="csX2" fmla="*/ 791334 w 796618"/>
                <a:gd name="csY2" fmla="*/ 328518 h 1276819"/>
                <a:gd name="csX3" fmla="*/ 545169 w 796618"/>
                <a:gd name="csY3" fmla="*/ 962895 h 1276819"/>
                <a:gd name="csX4" fmla="*/ 340725 w 796618"/>
                <a:gd name="csY4" fmla="*/ 1215953 h 1276819"/>
                <a:gd name="csX5" fmla="*/ 281013 w 796618"/>
                <a:gd name="csY5" fmla="*/ 1276819 h 1276819"/>
                <a:gd name="csX6" fmla="*/ 0 w 796618"/>
                <a:gd name="csY6" fmla="*/ 864819 h 1276819"/>
                <a:gd name="csX7" fmla="*/ 62697 w 796618"/>
                <a:gd name="csY7" fmla="*/ 793915 h 1276819"/>
                <a:gd name="csX8" fmla="*/ 143651 w 796618"/>
                <a:gd name="csY8" fmla="*/ 686858 h 1276819"/>
                <a:gd name="csX9" fmla="*/ 306994 w 796618"/>
                <a:gd name="csY9" fmla="*/ 156577 h 1276819"/>
                <a:gd name="csX10" fmla="*/ 306830 w 796618"/>
                <a:gd name="csY10" fmla="*/ 155640 h 1276819"/>
                <a:gd name="csX11" fmla="*/ 774469 w 796618"/>
                <a:gd name="csY11" fmla="*/ 0 h 1276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96618" h="1276819">
                  <a:moveTo>
                    <a:pt x="774469" y="0"/>
                  </a:moveTo>
                  <a:lnTo>
                    <a:pt x="783892" y="49569"/>
                  </a:lnTo>
                  <a:cubicBezTo>
                    <a:pt x="797819" y="142784"/>
                    <a:pt x="800340" y="235882"/>
                    <a:pt x="791334" y="328518"/>
                  </a:cubicBezTo>
                  <a:cubicBezTo>
                    <a:pt x="770492" y="542281"/>
                    <a:pt x="687865" y="755288"/>
                    <a:pt x="545169" y="962895"/>
                  </a:cubicBezTo>
                  <a:cubicBezTo>
                    <a:pt x="484335" y="1051403"/>
                    <a:pt x="415270" y="1135568"/>
                    <a:pt x="340725" y="1215953"/>
                  </a:cubicBezTo>
                  <a:lnTo>
                    <a:pt x="281013" y="1276819"/>
                  </a:lnTo>
                  <a:lnTo>
                    <a:pt x="0" y="864819"/>
                  </a:lnTo>
                  <a:lnTo>
                    <a:pt x="62697" y="793915"/>
                  </a:lnTo>
                  <a:cubicBezTo>
                    <a:pt x="91674" y="758695"/>
                    <a:pt x="118778" y="723009"/>
                    <a:pt x="143651" y="686858"/>
                  </a:cubicBezTo>
                  <a:cubicBezTo>
                    <a:pt x="269469" y="503816"/>
                    <a:pt x="323654" y="332157"/>
                    <a:pt x="306994" y="156577"/>
                  </a:cubicBezTo>
                  <a:lnTo>
                    <a:pt x="306830" y="155640"/>
                  </a:lnTo>
                  <a:lnTo>
                    <a:pt x="774469"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5" name="Forma livre: Forma 44">
              <a:extLst>
                <a:ext uri="{FF2B5EF4-FFF2-40B4-BE49-F238E27FC236}">
                  <a16:creationId xmlns:a16="http://schemas.microsoft.com/office/drawing/2014/main" id="{1483A6D9-E34E-42EC-33AE-3A1DDE20E7E7}"/>
                </a:ext>
              </a:extLst>
            </p:cNvPr>
            <p:cNvSpPr/>
            <p:nvPr/>
          </p:nvSpPr>
          <p:spPr>
            <a:xfrm rot="20432440">
              <a:off x="9108100" y="6304951"/>
              <a:ext cx="827275" cy="711161"/>
            </a:xfrm>
            <a:custGeom>
              <a:avLst/>
              <a:gdLst>
                <a:gd name="csX0" fmla="*/ 492750 w 827275"/>
                <a:gd name="csY0" fmla="*/ 0 h 711161"/>
                <a:gd name="csX1" fmla="*/ 500751 w 827275"/>
                <a:gd name="csY1" fmla="*/ 66570 h 711161"/>
                <a:gd name="csX2" fmla="*/ 810310 w 827275"/>
                <a:gd name="csY2" fmla="*/ 694586 h 711161"/>
                <a:gd name="csX3" fmla="*/ 827275 w 827275"/>
                <a:gd name="csY3" fmla="*/ 711161 h 711161"/>
                <a:gd name="csX4" fmla="*/ 105615 w 827275"/>
                <a:gd name="csY4" fmla="*/ 456184 h 711161"/>
                <a:gd name="csX5" fmla="*/ 96644 w 827275"/>
                <a:gd name="csY5" fmla="*/ 433871 h 711161"/>
                <a:gd name="csX6" fmla="*/ 21559 w 827275"/>
                <a:gd name="csY6" fmla="*/ 154922 h 711161"/>
                <a:gd name="csX7" fmla="*/ 753 w 827275"/>
                <a:gd name="csY7" fmla="*/ 11664 h 711161"/>
                <a:gd name="csX8" fmla="*/ 0 w 827275"/>
                <a:gd name="csY8" fmla="*/ 0 h 711161"/>
                <a:gd name="csX9" fmla="*/ 492750 w 827275"/>
                <a:gd name="csY9" fmla="*/ 0 h 711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27275" h="711161">
                  <a:moveTo>
                    <a:pt x="492750" y="0"/>
                  </a:moveTo>
                  <a:lnTo>
                    <a:pt x="500751" y="66570"/>
                  </a:lnTo>
                  <a:cubicBezTo>
                    <a:pt x="545580" y="308553"/>
                    <a:pt x="654507" y="528142"/>
                    <a:pt x="810310" y="694586"/>
                  </a:cubicBezTo>
                  <a:lnTo>
                    <a:pt x="827275" y="711161"/>
                  </a:lnTo>
                  <a:lnTo>
                    <a:pt x="105615" y="456184"/>
                  </a:lnTo>
                  <a:lnTo>
                    <a:pt x="96644" y="433871"/>
                  </a:lnTo>
                  <a:cubicBezTo>
                    <a:pt x="64576" y="343910"/>
                    <a:pt x="39369" y="250596"/>
                    <a:pt x="21559" y="154922"/>
                  </a:cubicBezTo>
                  <a:cubicBezTo>
                    <a:pt x="12682" y="107231"/>
                    <a:pt x="5753" y="59432"/>
                    <a:pt x="753" y="11664"/>
                  </a:cubicBezTo>
                  <a:lnTo>
                    <a:pt x="0" y="0"/>
                  </a:lnTo>
                  <a:lnTo>
                    <a:pt x="49275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4" name="Forma livre: Forma 43">
              <a:extLst>
                <a:ext uri="{FF2B5EF4-FFF2-40B4-BE49-F238E27FC236}">
                  <a16:creationId xmlns:a16="http://schemas.microsoft.com/office/drawing/2014/main" id="{B4C1F8D2-A849-9AA1-621B-B9A97541078F}"/>
                </a:ext>
              </a:extLst>
            </p:cNvPr>
            <p:cNvSpPr/>
            <p:nvPr/>
          </p:nvSpPr>
          <p:spPr>
            <a:xfrm rot="20432440">
              <a:off x="8530393" y="3699521"/>
              <a:ext cx="2601854" cy="2401753"/>
            </a:xfrm>
            <a:custGeom>
              <a:avLst/>
              <a:gdLst>
                <a:gd name="csX0" fmla="*/ 958430 w 2601854"/>
                <a:gd name="csY0" fmla="*/ 0 h 2401753"/>
                <a:gd name="csX1" fmla="*/ 1349368 w 2601854"/>
                <a:gd name="csY1" fmla="*/ 334396 h 2401753"/>
                <a:gd name="csX2" fmla="*/ 1240317 w 2601854"/>
                <a:gd name="csY2" fmla="*/ 397097 h 2401753"/>
                <a:gd name="csX3" fmla="*/ 839188 w 2601854"/>
                <a:gd name="csY3" fmla="*/ 811851 h 2401753"/>
                <a:gd name="csX4" fmla="*/ 1111305 w 2601854"/>
                <a:gd name="csY4" fmla="*/ 700825 h 2401753"/>
                <a:gd name="csX5" fmla="*/ 1913445 w 2601854"/>
                <a:gd name="csY5" fmla="*/ 710836 h 2401753"/>
                <a:gd name="csX6" fmla="*/ 2548325 w 2601854"/>
                <a:gd name="csY6" fmla="*/ 1281105 h 2401753"/>
                <a:gd name="csX7" fmla="*/ 2585020 w 2601854"/>
                <a:gd name="csY7" fmla="*/ 1736403 h 2401753"/>
                <a:gd name="csX8" fmla="*/ 2381652 w 2601854"/>
                <a:gd name="csY8" fmla="*/ 2093680 h 2401753"/>
                <a:gd name="csX9" fmla="*/ 1809311 w 2601854"/>
                <a:gd name="csY9" fmla="*/ 2347438 h 2401753"/>
                <a:gd name="csX10" fmla="*/ 1192017 w 2601854"/>
                <a:gd name="csY10" fmla="*/ 2275656 h 2401753"/>
                <a:gd name="csX11" fmla="*/ 561203 w 2601854"/>
                <a:gd name="csY11" fmla="*/ 1806151 h 2401753"/>
                <a:gd name="csX12" fmla="*/ 489162 w 2601854"/>
                <a:gd name="csY12" fmla="*/ 2296806 h 2401753"/>
                <a:gd name="csX13" fmla="*/ 501773 w 2601854"/>
                <a:gd name="csY13" fmla="*/ 2401753 h 2401753"/>
                <a:gd name="csX14" fmla="*/ 9023 w 2601854"/>
                <a:gd name="csY14" fmla="*/ 2401753 h 2401753"/>
                <a:gd name="csX15" fmla="*/ 535 w 2601854"/>
                <a:gd name="csY15" fmla="*/ 2270344 h 2401753"/>
                <a:gd name="csX16" fmla="*/ 181347 w 2601854"/>
                <a:gd name="csY16" fmla="*/ 1462565 h 2401753"/>
                <a:gd name="csX17" fmla="*/ 308413 w 2601854"/>
                <a:gd name="csY17" fmla="*/ 1258831 h 2401753"/>
                <a:gd name="csX18" fmla="*/ 295417 w 2601854"/>
                <a:gd name="csY18" fmla="*/ 991529 h 2401753"/>
                <a:gd name="csX19" fmla="*/ 454255 w 2601854"/>
                <a:gd name="csY19" fmla="*/ 497742 h 2401753"/>
                <a:gd name="csX20" fmla="*/ 775837 w 2601854"/>
                <a:gd name="csY20" fmla="*/ 132352 h 2401753"/>
                <a:gd name="csX21" fmla="*/ 943509 w 2601854"/>
                <a:gd name="csY21" fmla="*/ 8833 h 2401753"/>
                <a:gd name="csX22" fmla="*/ 958430 w 2601854"/>
                <a:gd name="csY22" fmla="*/ 0 h 2401753"/>
                <a:gd name="csX23" fmla="*/ 1736263 w 2601854"/>
                <a:gd name="csY23" fmla="*/ 1166155 h 2401753"/>
                <a:gd name="csX24" fmla="*/ 1257930 w 2601854"/>
                <a:gd name="csY24" fmla="*/ 1165519 h 2401753"/>
                <a:gd name="csX25" fmla="*/ 861266 w 2601854"/>
                <a:gd name="csY25" fmla="*/ 1379157 h 2401753"/>
                <a:gd name="csX26" fmla="*/ 932828 w 2601854"/>
                <a:gd name="csY26" fmla="*/ 1489603 h 2401753"/>
                <a:gd name="csX27" fmla="*/ 1373661 w 2601854"/>
                <a:gd name="csY27" fmla="*/ 1823190 h 2401753"/>
                <a:gd name="csX28" fmla="*/ 2045352 w 2601854"/>
                <a:gd name="csY28" fmla="*/ 1740700 h 2401753"/>
                <a:gd name="csX29" fmla="*/ 2087954 w 2601854"/>
                <a:gd name="csY29" fmla="*/ 1440770 h 2401753"/>
                <a:gd name="csX30" fmla="*/ 1736263 w 2601854"/>
                <a:gd name="csY30" fmla="*/ 1166155 h 240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601854" h="2401753">
                  <a:moveTo>
                    <a:pt x="958430" y="0"/>
                  </a:moveTo>
                  <a:lnTo>
                    <a:pt x="1349368" y="334396"/>
                  </a:lnTo>
                  <a:lnTo>
                    <a:pt x="1240317" y="397097"/>
                  </a:lnTo>
                  <a:cubicBezTo>
                    <a:pt x="1072125" y="502969"/>
                    <a:pt x="919461" y="639688"/>
                    <a:pt x="839188" y="811851"/>
                  </a:cubicBezTo>
                  <a:cubicBezTo>
                    <a:pt x="924654" y="768168"/>
                    <a:pt x="1015138" y="730876"/>
                    <a:pt x="1111305" y="700825"/>
                  </a:cubicBezTo>
                  <a:cubicBezTo>
                    <a:pt x="1353431" y="624364"/>
                    <a:pt x="1653446" y="627788"/>
                    <a:pt x="1913445" y="710836"/>
                  </a:cubicBezTo>
                  <a:cubicBezTo>
                    <a:pt x="2229924" y="811506"/>
                    <a:pt x="2455825" y="1014247"/>
                    <a:pt x="2548325" y="1281105"/>
                  </a:cubicBezTo>
                  <a:cubicBezTo>
                    <a:pt x="2603908" y="1441319"/>
                    <a:pt x="2616321" y="1594781"/>
                    <a:pt x="2585020" y="1736403"/>
                  </a:cubicBezTo>
                  <a:cubicBezTo>
                    <a:pt x="2554704" y="1873126"/>
                    <a:pt x="2486654" y="1993347"/>
                    <a:pt x="2381652" y="2093680"/>
                  </a:cubicBezTo>
                  <a:cubicBezTo>
                    <a:pt x="2241430" y="2227179"/>
                    <a:pt x="2038501" y="2317624"/>
                    <a:pt x="1809311" y="2347438"/>
                  </a:cubicBezTo>
                  <a:cubicBezTo>
                    <a:pt x="1595779" y="2375281"/>
                    <a:pt x="1376729" y="2349624"/>
                    <a:pt x="1192017" y="2275656"/>
                  </a:cubicBezTo>
                  <a:cubicBezTo>
                    <a:pt x="945880" y="2176921"/>
                    <a:pt x="722929" y="2010409"/>
                    <a:pt x="561203" y="1806151"/>
                  </a:cubicBezTo>
                  <a:cubicBezTo>
                    <a:pt x="504463" y="1958100"/>
                    <a:pt x="479892" y="2125873"/>
                    <a:pt x="489162" y="2296806"/>
                  </a:cubicBezTo>
                  <a:lnTo>
                    <a:pt x="501773" y="2401753"/>
                  </a:lnTo>
                  <a:lnTo>
                    <a:pt x="9023" y="2401753"/>
                  </a:lnTo>
                  <a:lnTo>
                    <a:pt x="535" y="2270344"/>
                  </a:lnTo>
                  <a:cubicBezTo>
                    <a:pt x="-6456" y="1984940"/>
                    <a:pt x="55237" y="1705657"/>
                    <a:pt x="181347" y="1462565"/>
                  </a:cubicBezTo>
                  <a:cubicBezTo>
                    <a:pt x="218523" y="1390685"/>
                    <a:pt x="261416" y="1322584"/>
                    <a:pt x="308413" y="1258831"/>
                  </a:cubicBezTo>
                  <a:cubicBezTo>
                    <a:pt x="292798" y="1170555"/>
                    <a:pt x="288526" y="1080950"/>
                    <a:pt x="295417" y="991529"/>
                  </a:cubicBezTo>
                  <a:cubicBezTo>
                    <a:pt x="309071" y="816923"/>
                    <a:pt x="362231" y="650549"/>
                    <a:pt x="454255" y="497742"/>
                  </a:cubicBezTo>
                  <a:cubicBezTo>
                    <a:pt x="533319" y="366123"/>
                    <a:pt x="641396" y="243403"/>
                    <a:pt x="775837" y="132352"/>
                  </a:cubicBezTo>
                  <a:cubicBezTo>
                    <a:pt x="827956" y="89370"/>
                    <a:pt x="883886" y="48173"/>
                    <a:pt x="943509" y="8833"/>
                  </a:cubicBezTo>
                  <a:lnTo>
                    <a:pt x="958430" y="0"/>
                  </a:lnTo>
                  <a:close/>
                  <a:moveTo>
                    <a:pt x="1736263" y="1166155"/>
                  </a:moveTo>
                  <a:cubicBezTo>
                    <a:pt x="1574202" y="1121915"/>
                    <a:pt x="1391035" y="1123339"/>
                    <a:pt x="1257930" y="1165519"/>
                  </a:cubicBezTo>
                  <a:cubicBezTo>
                    <a:pt x="1105623" y="1213483"/>
                    <a:pt x="972362" y="1285713"/>
                    <a:pt x="861266" y="1379157"/>
                  </a:cubicBezTo>
                  <a:cubicBezTo>
                    <a:pt x="883970" y="1421229"/>
                    <a:pt x="909176" y="1458597"/>
                    <a:pt x="932828" y="1489603"/>
                  </a:cubicBezTo>
                  <a:cubicBezTo>
                    <a:pt x="1042646" y="1634750"/>
                    <a:pt x="1199649" y="1753209"/>
                    <a:pt x="1373661" y="1823190"/>
                  </a:cubicBezTo>
                  <a:cubicBezTo>
                    <a:pt x="1592917" y="1911356"/>
                    <a:pt x="1906834" y="1872860"/>
                    <a:pt x="2045352" y="1740700"/>
                  </a:cubicBezTo>
                  <a:cubicBezTo>
                    <a:pt x="2092440" y="1695475"/>
                    <a:pt x="2148721" y="1615491"/>
                    <a:pt x="2087954" y="1440770"/>
                  </a:cubicBezTo>
                  <a:cubicBezTo>
                    <a:pt x="2039276" y="1300295"/>
                    <a:pt x="1898322" y="1210393"/>
                    <a:pt x="1736263" y="1166155"/>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104864790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hasCustomPrompt="1"/>
          </p:nvPr>
        </p:nvSpPr>
        <p:spPr>
          <a:xfrm>
            <a:off x="7384213" y="940124"/>
            <a:ext cx="4173752" cy="857138"/>
          </a:xfrm>
        </p:spPr>
        <p:txBody>
          <a:bodyPr rtlCol="0" anchor="b">
            <a:normAutofit/>
          </a:bodyPr>
          <a:lstStyle>
            <a:lvl1pPr>
              <a:defRPr sz="2800"/>
            </a:lvl1pPr>
          </a:lstStyle>
          <a:p>
            <a:pPr rtl="0"/>
            <a:r>
              <a:rPr lang="pt-br"/>
              <a:t>Agenda</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7384211" y="2286149"/>
            <a:ext cx="4173753" cy="3599981"/>
          </a:xfrm>
        </p:spPr>
        <p:txBody>
          <a:bodyPr rtlCol="0">
            <a:normAutofit/>
          </a:bodyPr>
          <a:lstStyle>
            <a:lvl1pPr marL="0" indent="-457200">
              <a:lnSpc>
                <a:spcPct val="120000"/>
              </a:lnSpc>
              <a:buFont typeface="+mj-lt"/>
              <a:buNone/>
              <a:defRPr sz="1800" b="0"/>
            </a:lvl1pPr>
            <a:lvl2pPr marL="0" indent="-457200">
              <a:lnSpc>
                <a:spcPct val="120000"/>
              </a:lnSpc>
              <a:buFont typeface="+mj-lt"/>
              <a:buNone/>
              <a:defRPr sz="1600" b="0"/>
            </a:lvl2pPr>
            <a:lvl3pPr marL="0" indent="-342900">
              <a:lnSpc>
                <a:spcPct val="120000"/>
              </a:lnSpc>
              <a:buFont typeface="+mj-lt"/>
              <a:buNone/>
              <a:defRPr sz="1400" b="0"/>
            </a:lvl3pPr>
            <a:lvl4pPr marL="0" indent="-342900">
              <a:lnSpc>
                <a:spcPct val="120000"/>
              </a:lnSpc>
              <a:buFont typeface="+mj-lt"/>
              <a:buNone/>
              <a:defRPr sz="1400" b="0"/>
            </a:lvl4pPr>
            <a:lvl5pPr marL="0" indent="-342900">
              <a:lnSpc>
                <a:spcPct val="120000"/>
              </a:lnSpc>
              <a:buFont typeface="+mj-lt"/>
              <a:buNone/>
              <a:defRPr sz="1400" b="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0B12CFE6-D05E-5478-B3A4-81DC4DCD7410}"/>
              </a:ext>
            </a:extLst>
          </p:cNvPr>
          <p:cNvSpPr>
            <a:spLocks noGrp="1"/>
          </p:cNvSpPr>
          <p:nvPr>
            <p:ph type="ftr" sz="quarter" idx="11"/>
          </p:nvPr>
        </p:nvSpPr>
        <p:spPr>
          <a:xfrm>
            <a:off x="7816808" y="6426678"/>
            <a:ext cx="2948958" cy="431321"/>
          </a:xfrm>
        </p:spPr>
        <p:txBody>
          <a:bodyPr rtlCol="0"/>
          <a:lstStyle>
            <a:lvl1pPr algn="l">
              <a:defRPr/>
            </a:lvl1pPr>
          </a:lstStyle>
          <a:p>
            <a:pPr algn="l" rtl="0"/>
            <a:endParaRPr lang="en-US"/>
          </a:p>
        </p:txBody>
      </p:sp>
      <p:sp>
        <p:nvSpPr>
          <p:cNvPr id="5" name="Espaço Reservado para o Número do Slide 4">
            <a:extLst>
              <a:ext uri="{FF2B5EF4-FFF2-40B4-BE49-F238E27FC236}">
                <a16:creationId xmlns:a16="http://schemas.microsoft.com/office/drawing/2014/main" id="{626B86D3-24E1-029E-BA22-9F17F9517D65}"/>
              </a:ext>
            </a:extLst>
          </p:cNvPr>
          <p:cNvSpPr>
            <a:spLocks noGrp="1"/>
          </p:cNvSpPr>
          <p:nvPr>
            <p:ph type="sldNum" sz="quarter" idx="12"/>
          </p:nvPr>
        </p:nvSpPr>
        <p:spPr>
          <a:xfrm>
            <a:off x="10990054" y="6426678"/>
            <a:ext cx="567910" cy="431322"/>
          </a:xfrm>
        </p:spPr>
        <p:txBody>
          <a:bodyPr rtlCol="0"/>
          <a:lstStyle/>
          <a:p>
            <a:pPr rtl="0"/>
            <a:fld id="{AEAA3239-9EA4-4A65-A281-97F994456D9F}" type="slidenum">
              <a:rPr lang="en-US" smtClean="0"/>
              <a:t>‹nº›</a:t>
            </a:fld>
            <a:endParaRPr lang="en-US"/>
          </a:p>
        </p:txBody>
      </p:sp>
      <p:sp>
        <p:nvSpPr>
          <p:cNvPr id="9" name="Forma livre: Forma 8">
            <a:extLst>
              <a:ext uri="{FF2B5EF4-FFF2-40B4-BE49-F238E27FC236}">
                <a16:creationId xmlns:a16="http://schemas.microsoft.com/office/drawing/2014/main" id="{6134FA32-ABB7-6BAB-BBB9-210F5C29F4A8}"/>
              </a:ext>
            </a:extLst>
          </p:cNvPr>
          <p:cNvSpPr/>
          <p:nvPr userDrawn="1"/>
        </p:nvSpPr>
        <p:spPr>
          <a:xfrm rot="2181178">
            <a:off x="160498" y="393643"/>
            <a:ext cx="1324333" cy="2228474"/>
          </a:xfrm>
          <a:custGeom>
            <a:avLst/>
            <a:gdLst>
              <a:gd name="connsiteX0" fmla="*/ 755074 w 1324333"/>
              <a:gd name="connsiteY0" fmla="*/ 196038 h 2228474"/>
              <a:gd name="connsiteX1" fmla="*/ 872212 w 1324333"/>
              <a:gd name="connsiteY1" fmla="*/ 116528 h 2228474"/>
              <a:gd name="connsiteX2" fmla="*/ 1314421 w 1324333"/>
              <a:gd name="connsiteY2" fmla="*/ 161 h 2228474"/>
              <a:gd name="connsiteX3" fmla="*/ 1324333 w 1324333"/>
              <a:gd name="connsiteY3" fmla="*/ 898 h 2228474"/>
              <a:gd name="connsiteX4" fmla="*/ 1324333 w 1324333"/>
              <a:gd name="connsiteY4" fmla="*/ 596332 h 2228474"/>
              <a:gd name="connsiteX5" fmla="*/ 1279634 w 1324333"/>
              <a:gd name="connsiteY5" fmla="*/ 594622 h 2228474"/>
              <a:gd name="connsiteX6" fmla="*/ 1169275 w 1324333"/>
              <a:gd name="connsiteY6" fmla="*/ 631225 h 2228474"/>
              <a:gd name="connsiteX7" fmla="*/ 713057 w 1324333"/>
              <a:gd name="connsiteY7" fmla="*/ 1325575 h 2228474"/>
              <a:gd name="connsiteX8" fmla="*/ 468900 w 1324333"/>
              <a:gd name="connsiteY8" fmla="*/ 2201377 h 2228474"/>
              <a:gd name="connsiteX9" fmla="*/ 460782 w 1324333"/>
              <a:gd name="connsiteY9" fmla="*/ 2228474 h 2228474"/>
              <a:gd name="connsiteX10" fmla="*/ 0 w 1324333"/>
              <a:gd name="connsiteY10" fmla="*/ 1602410 h 2228474"/>
              <a:gd name="connsiteX11" fmla="*/ 18031 w 1324333"/>
              <a:gd name="connsiteY11" fmla="*/ 1536621 h 2228474"/>
              <a:gd name="connsiteX12" fmla="*/ 159693 w 1324333"/>
              <a:gd name="connsiteY12" fmla="*/ 1110405 h 2228474"/>
              <a:gd name="connsiteX13" fmla="*/ 435771 w 1324333"/>
              <a:gd name="connsiteY13" fmla="*/ 555113 h 2228474"/>
              <a:gd name="connsiteX14" fmla="*/ 755074 w 1324333"/>
              <a:gd name="connsiteY14" fmla="*/ 196038 h 222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4333" h="2228474">
                <a:moveTo>
                  <a:pt x="755074" y="196038"/>
                </a:moveTo>
                <a:cubicBezTo>
                  <a:pt x="793273" y="166128"/>
                  <a:pt x="832334" y="139604"/>
                  <a:pt x="872212" y="116528"/>
                </a:cubicBezTo>
                <a:cubicBezTo>
                  <a:pt x="1011468" y="36295"/>
                  <a:pt x="1161050" y="-2846"/>
                  <a:pt x="1314421" y="161"/>
                </a:cubicBezTo>
                <a:lnTo>
                  <a:pt x="1324333" y="898"/>
                </a:lnTo>
                <a:lnTo>
                  <a:pt x="1324333" y="596332"/>
                </a:lnTo>
                <a:lnTo>
                  <a:pt x="1279634" y="594622"/>
                </a:lnTo>
                <a:cubicBezTo>
                  <a:pt x="1242332" y="597692"/>
                  <a:pt x="1206562" y="609853"/>
                  <a:pt x="1169275" y="631225"/>
                </a:cubicBezTo>
                <a:cubicBezTo>
                  <a:pt x="1012778" y="722126"/>
                  <a:pt x="850836" y="968393"/>
                  <a:pt x="713057" y="1325575"/>
                </a:cubicBezTo>
                <a:cubicBezTo>
                  <a:pt x="580894" y="1667293"/>
                  <a:pt x="503387" y="2020585"/>
                  <a:pt x="468900" y="2201377"/>
                </a:cubicBezTo>
                <a:lnTo>
                  <a:pt x="460782" y="2228474"/>
                </a:lnTo>
                <a:lnTo>
                  <a:pt x="0" y="1602410"/>
                </a:lnTo>
                <a:lnTo>
                  <a:pt x="18031" y="1536621"/>
                </a:lnTo>
                <a:cubicBezTo>
                  <a:pt x="57002" y="1400507"/>
                  <a:pt x="103971" y="1254921"/>
                  <a:pt x="159693" y="1110405"/>
                </a:cubicBezTo>
                <a:cubicBezTo>
                  <a:pt x="242869" y="894587"/>
                  <a:pt x="336084" y="707806"/>
                  <a:pt x="435771" y="555113"/>
                </a:cubicBezTo>
                <a:cubicBezTo>
                  <a:pt x="533634" y="405990"/>
                  <a:pt x="640476" y="285769"/>
                  <a:pt x="755074" y="19603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0" name="Forma livre: Forma 9">
            <a:extLst>
              <a:ext uri="{FF2B5EF4-FFF2-40B4-BE49-F238E27FC236}">
                <a16:creationId xmlns:a16="http://schemas.microsoft.com/office/drawing/2014/main" id="{F57225AC-6A92-3CCD-16DA-F7C964D8DC43}"/>
              </a:ext>
            </a:extLst>
          </p:cNvPr>
          <p:cNvSpPr/>
          <p:nvPr userDrawn="1"/>
        </p:nvSpPr>
        <p:spPr>
          <a:xfrm rot="2181178">
            <a:off x="1149446" y="1382897"/>
            <a:ext cx="2372054" cy="2374970"/>
          </a:xfrm>
          <a:custGeom>
            <a:avLst/>
            <a:gdLst>
              <a:gd name="connsiteX0" fmla="*/ 0 w 2372054"/>
              <a:gd name="connsiteY0" fmla="*/ 115157 h 2374970"/>
              <a:gd name="connsiteX1" fmla="*/ 82513 w 2372054"/>
              <a:gd name="connsiteY1" fmla="*/ 121290 h 2374970"/>
              <a:gd name="connsiteX2" fmla="*/ 268838 w 2372054"/>
              <a:gd name="connsiteY2" fmla="*/ 165580 h 2374970"/>
              <a:gd name="connsiteX3" fmla="*/ 750080 w 2372054"/>
              <a:gd name="connsiteY3" fmla="*/ 686373 h 2374970"/>
              <a:gd name="connsiteX4" fmla="*/ 861480 w 2372054"/>
              <a:gd name="connsiteY4" fmla="*/ 1287535 h 2374970"/>
              <a:gd name="connsiteX5" fmla="*/ 916468 w 2372054"/>
              <a:gd name="connsiteY5" fmla="*/ 1652584 h 2374970"/>
              <a:gd name="connsiteX6" fmla="*/ 967995 w 2372054"/>
              <a:gd name="connsiteY6" fmla="*/ 1779783 h 2374970"/>
              <a:gd name="connsiteX7" fmla="*/ 989622 w 2372054"/>
              <a:gd name="connsiteY7" fmla="*/ 1781673 h 2374970"/>
              <a:gd name="connsiteX8" fmla="*/ 1175890 w 2372054"/>
              <a:gd name="connsiteY8" fmla="*/ 1599251 h 2374970"/>
              <a:gd name="connsiteX9" fmla="*/ 1400189 w 2372054"/>
              <a:gd name="connsiteY9" fmla="*/ 1074785 h 2374970"/>
              <a:gd name="connsiteX10" fmla="*/ 1446472 w 2372054"/>
              <a:gd name="connsiteY10" fmla="*/ 945210 h 2374970"/>
              <a:gd name="connsiteX11" fmla="*/ 1866889 w 2372054"/>
              <a:gd name="connsiteY11" fmla="*/ 57047 h 2374970"/>
              <a:gd name="connsiteX12" fmla="*/ 1866502 w 2372054"/>
              <a:gd name="connsiteY12" fmla="*/ 56522 h 2374970"/>
              <a:gd name="connsiteX13" fmla="*/ 1902607 w 2372054"/>
              <a:gd name="connsiteY13" fmla="*/ 0 h 2374970"/>
              <a:gd name="connsiteX14" fmla="*/ 2372054 w 2372054"/>
              <a:gd name="connsiteY14" fmla="*/ 368398 h 2374970"/>
              <a:gd name="connsiteX15" fmla="*/ 2001716 w 2372054"/>
              <a:gd name="connsiteY15" fmla="*/ 1154140 h 2374970"/>
              <a:gd name="connsiteX16" fmla="*/ 1959585 w 2372054"/>
              <a:gd name="connsiteY16" fmla="*/ 1271757 h 2374970"/>
              <a:gd name="connsiteX17" fmla="*/ 1684099 w 2372054"/>
              <a:gd name="connsiteY17" fmla="*/ 1905936 h 2374970"/>
              <a:gd name="connsiteX18" fmla="*/ 1424977 w 2372054"/>
              <a:gd name="connsiteY18" fmla="*/ 2214824 h 2374970"/>
              <a:gd name="connsiteX19" fmla="*/ 994048 w 2372054"/>
              <a:gd name="connsiteY19" fmla="*/ 2374959 h 2374970"/>
              <a:gd name="connsiteX20" fmla="*/ 394113 w 2372054"/>
              <a:gd name="connsiteY20" fmla="*/ 1960141 h 2374970"/>
              <a:gd name="connsiteX21" fmla="*/ 272330 w 2372054"/>
              <a:gd name="connsiteY21" fmla="*/ 1353670 h 2374970"/>
              <a:gd name="connsiteX22" fmla="*/ 74848 w 2372054"/>
              <a:gd name="connsiteY22" fmla="*/ 726828 h 2374970"/>
              <a:gd name="connsiteX23" fmla="*/ 12783 w 2372054"/>
              <a:gd name="connsiteY23" fmla="*/ 711080 h 2374970"/>
              <a:gd name="connsiteX24" fmla="*/ 0 w 2372054"/>
              <a:gd name="connsiteY24" fmla="*/ 710591 h 2374970"/>
              <a:gd name="connsiteX25" fmla="*/ 0 w 2372054"/>
              <a:gd name="connsiteY25" fmla="*/ 115157 h 237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72054" h="2374970">
                <a:moveTo>
                  <a:pt x="0" y="115157"/>
                </a:moveTo>
                <a:lnTo>
                  <a:pt x="82513" y="121290"/>
                </a:lnTo>
                <a:cubicBezTo>
                  <a:pt x="144364" y="129254"/>
                  <a:pt x="206611" y="143995"/>
                  <a:pt x="268838" y="165580"/>
                </a:cubicBezTo>
                <a:cubicBezTo>
                  <a:pt x="496037" y="244427"/>
                  <a:pt x="657831" y="419166"/>
                  <a:pt x="750080" y="686373"/>
                </a:cubicBezTo>
                <a:cubicBezTo>
                  <a:pt x="815909" y="875893"/>
                  <a:pt x="839051" y="1085499"/>
                  <a:pt x="861480" y="1287535"/>
                </a:cubicBezTo>
                <a:cubicBezTo>
                  <a:pt x="876680" y="1423662"/>
                  <a:pt x="890779" y="1551697"/>
                  <a:pt x="916468" y="1652584"/>
                </a:cubicBezTo>
                <a:cubicBezTo>
                  <a:pt x="939619" y="1745626"/>
                  <a:pt x="962833" y="1773869"/>
                  <a:pt x="967995" y="1779783"/>
                </a:cubicBezTo>
                <a:cubicBezTo>
                  <a:pt x="970204" y="1780585"/>
                  <a:pt x="977496" y="1781693"/>
                  <a:pt x="989622" y="1781673"/>
                </a:cubicBezTo>
                <a:cubicBezTo>
                  <a:pt x="1037213" y="1781450"/>
                  <a:pt x="1106802" y="1713235"/>
                  <a:pt x="1175890" y="1599251"/>
                </a:cubicBezTo>
                <a:cubicBezTo>
                  <a:pt x="1271189" y="1441694"/>
                  <a:pt x="1342647" y="1238549"/>
                  <a:pt x="1400189" y="1074785"/>
                </a:cubicBezTo>
                <a:cubicBezTo>
                  <a:pt x="1416125" y="1028251"/>
                  <a:pt x="1431644" y="984452"/>
                  <a:pt x="1446472" y="945210"/>
                </a:cubicBezTo>
                <a:cubicBezTo>
                  <a:pt x="1583259" y="582282"/>
                  <a:pt x="1717102" y="300035"/>
                  <a:pt x="1866889" y="57047"/>
                </a:cubicBezTo>
                <a:lnTo>
                  <a:pt x="1866502" y="56522"/>
                </a:lnTo>
                <a:cubicBezTo>
                  <a:pt x="1878666" y="37856"/>
                  <a:pt x="1890443" y="18666"/>
                  <a:pt x="1902607" y="0"/>
                </a:cubicBezTo>
                <a:lnTo>
                  <a:pt x="2372054" y="368398"/>
                </a:lnTo>
                <a:cubicBezTo>
                  <a:pt x="2213146" y="625385"/>
                  <a:pt x="2095490" y="905431"/>
                  <a:pt x="2001716" y="1154140"/>
                </a:cubicBezTo>
                <a:cubicBezTo>
                  <a:pt x="1989683" y="1187279"/>
                  <a:pt x="1974579" y="1228344"/>
                  <a:pt x="1959585" y="1271757"/>
                </a:cubicBezTo>
                <a:cubicBezTo>
                  <a:pt x="1896951" y="1450600"/>
                  <a:pt x="1810637" y="1696247"/>
                  <a:pt x="1684099" y="1905936"/>
                </a:cubicBezTo>
                <a:cubicBezTo>
                  <a:pt x="1604422" y="2037426"/>
                  <a:pt x="1520064" y="2138365"/>
                  <a:pt x="1424977" y="2214824"/>
                </a:cubicBezTo>
                <a:cubicBezTo>
                  <a:pt x="1294296" y="2319907"/>
                  <a:pt x="1149474" y="2373884"/>
                  <a:pt x="994048" y="2374959"/>
                </a:cubicBezTo>
                <a:cubicBezTo>
                  <a:pt x="834449" y="2375866"/>
                  <a:pt x="544037" y="2323308"/>
                  <a:pt x="394113" y="1960141"/>
                </a:cubicBezTo>
                <a:cubicBezTo>
                  <a:pt x="319716" y="1780974"/>
                  <a:pt x="295859" y="1563800"/>
                  <a:pt x="272330" y="1353670"/>
                </a:cubicBezTo>
                <a:cubicBezTo>
                  <a:pt x="241930" y="1081414"/>
                  <a:pt x="207682" y="773140"/>
                  <a:pt x="74848" y="726828"/>
                </a:cubicBezTo>
                <a:cubicBezTo>
                  <a:pt x="53141" y="719331"/>
                  <a:pt x="32580" y="714076"/>
                  <a:pt x="12783" y="711080"/>
                </a:cubicBezTo>
                <a:lnTo>
                  <a:pt x="0" y="710591"/>
                </a:lnTo>
                <a:lnTo>
                  <a:pt x="0" y="115157"/>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a livre: Forma 10">
            <a:extLst>
              <a:ext uri="{FF2B5EF4-FFF2-40B4-BE49-F238E27FC236}">
                <a16:creationId xmlns:a16="http://schemas.microsoft.com/office/drawing/2014/main" id="{5032700E-7090-9F0A-3254-99D00E839D50}"/>
              </a:ext>
            </a:extLst>
          </p:cNvPr>
          <p:cNvSpPr/>
          <p:nvPr userDrawn="1"/>
        </p:nvSpPr>
        <p:spPr>
          <a:xfrm rot="2762315">
            <a:off x="3705667" y="4220536"/>
            <a:ext cx="920228" cy="2153217"/>
          </a:xfrm>
          <a:custGeom>
            <a:avLst/>
            <a:gdLst>
              <a:gd name="connsiteX0" fmla="*/ 72920 w 920228"/>
              <a:gd name="connsiteY0" fmla="*/ 0 h 2153217"/>
              <a:gd name="connsiteX1" fmla="*/ 668475 w 920228"/>
              <a:gd name="connsiteY1" fmla="*/ 0 h 2153217"/>
              <a:gd name="connsiteX2" fmla="*/ 663674 w 920228"/>
              <a:gd name="connsiteY2" fmla="*/ 51490 h 2153217"/>
              <a:gd name="connsiteX3" fmla="*/ 636998 w 920228"/>
              <a:gd name="connsiteY3" fmla="*/ 278710 h 2153217"/>
              <a:gd name="connsiteX4" fmla="*/ 674177 w 920228"/>
              <a:gd name="connsiteY4" fmla="*/ 1388665 h 2153217"/>
              <a:gd name="connsiteX5" fmla="*/ 852890 w 920228"/>
              <a:gd name="connsiteY5" fmla="*/ 1557391 h 2153217"/>
              <a:gd name="connsiteX6" fmla="*/ 852454 w 920228"/>
              <a:gd name="connsiteY6" fmla="*/ 1558781 h 2153217"/>
              <a:gd name="connsiteX7" fmla="*/ 920228 w 920228"/>
              <a:gd name="connsiteY7" fmla="*/ 1558936 h 2153217"/>
              <a:gd name="connsiteX8" fmla="*/ 843406 w 920228"/>
              <a:gd name="connsiteY8" fmla="*/ 2153217 h 2153217"/>
              <a:gd name="connsiteX9" fmla="*/ 774139 w 920228"/>
              <a:gd name="connsiteY9" fmla="*/ 2147097 h 2153217"/>
              <a:gd name="connsiteX10" fmla="*/ 120689 w 920228"/>
              <a:gd name="connsiteY10" fmla="*/ 1603859 h 2153217"/>
              <a:gd name="connsiteX11" fmla="*/ 48363 w 920228"/>
              <a:gd name="connsiteY11" fmla="*/ 208238 h 2153217"/>
              <a:gd name="connsiteX12" fmla="*/ 72059 w 920228"/>
              <a:gd name="connsiteY12" fmla="*/ 8781 h 2153217"/>
              <a:gd name="connsiteX13" fmla="*/ 72920 w 920228"/>
              <a:gd name="connsiteY13" fmla="*/ 0 h 215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0228" h="2153217">
                <a:moveTo>
                  <a:pt x="72920" y="0"/>
                </a:moveTo>
                <a:lnTo>
                  <a:pt x="668475" y="0"/>
                </a:lnTo>
                <a:lnTo>
                  <a:pt x="663674" y="51490"/>
                </a:lnTo>
                <a:cubicBezTo>
                  <a:pt x="655006" y="130852"/>
                  <a:pt x="645725" y="206976"/>
                  <a:pt x="636998" y="278710"/>
                </a:cubicBezTo>
                <a:cubicBezTo>
                  <a:pt x="587989" y="677931"/>
                  <a:pt x="558571" y="1089706"/>
                  <a:pt x="674177" y="1388665"/>
                </a:cubicBezTo>
                <a:cubicBezTo>
                  <a:pt x="733195" y="1541580"/>
                  <a:pt x="823309" y="1553316"/>
                  <a:pt x="852890" y="1557391"/>
                </a:cubicBezTo>
                <a:lnTo>
                  <a:pt x="852454" y="1558781"/>
                </a:lnTo>
                <a:cubicBezTo>
                  <a:pt x="874643" y="1562067"/>
                  <a:pt x="897236" y="1562119"/>
                  <a:pt x="920228" y="1558936"/>
                </a:cubicBezTo>
                <a:lnTo>
                  <a:pt x="843406" y="2153217"/>
                </a:lnTo>
                <a:cubicBezTo>
                  <a:pt x="820329" y="2151792"/>
                  <a:pt x="797251" y="2150365"/>
                  <a:pt x="774139" y="2147097"/>
                </a:cubicBezTo>
                <a:cubicBezTo>
                  <a:pt x="476513" y="2107311"/>
                  <a:pt x="238256" y="1909237"/>
                  <a:pt x="120689" y="1603859"/>
                </a:cubicBezTo>
                <a:cubicBezTo>
                  <a:pt x="-49596" y="1162509"/>
                  <a:pt x="-5826" y="652274"/>
                  <a:pt x="48363" y="208238"/>
                </a:cubicBezTo>
                <a:cubicBezTo>
                  <a:pt x="56195" y="144358"/>
                  <a:pt x="64377" y="77533"/>
                  <a:pt x="72059" y="8781"/>
                </a:cubicBezTo>
                <a:lnTo>
                  <a:pt x="72920"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2" name="Forma livre: Forma 11">
            <a:extLst>
              <a:ext uri="{FF2B5EF4-FFF2-40B4-BE49-F238E27FC236}">
                <a16:creationId xmlns:a16="http://schemas.microsoft.com/office/drawing/2014/main" id="{2A691CA4-78D0-AF78-5DF6-7C1F882ABC15}"/>
              </a:ext>
            </a:extLst>
          </p:cNvPr>
          <p:cNvSpPr/>
          <p:nvPr userDrawn="1"/>
        </p:nvSpPr>
        <p:spPr>
          <a:xfrm rot="2762315">
            <a:off x="3367278" y="1835499"/>
            <a:ext cx="2966133" cy="2147511"/>
          </a:xfrm>
          <a:custGeom>
            <a:avLst/>
            <a:gdLst>
              <a:gd name="connsiteX0" fmla="*/ 535286 w 2966133"/>
              <a:gd name="connsiteY0" fmla="*/ 547105 h 2147511"/>
              <a:gd name="connsiteX1" fmla="*/ 1767863 w 2966133"/>
              <a:gd name="connsiteY1" fmla="*/ 565 h 2147511"/>
              <a:gd name="connsiteX2" fmla="*/ 2576515 w 2966133"/>
              <a:gd name="connsiteY2" fmla="*/ 381933 h 2147511"/>
              <a:gd name="connsiteX3" fmla="*/ 2960164 w 2966133"/>
              <a:gd name="connsiteY3" fmla="*/ 1428439 h 2147511"/>
              <a:gd name="connsiteX4" fmla="*/ 2953237 w 2966133"/>
              <a:gd name="connsiteY4" fmla="*/ 1952357 h 2147511"/>
              <a:gd name="connsiteX5" fmla="*/ 2935042 w 2966133"/>
              <a:gd name="connsiteY5" fmla="*/ 2147511 h 2147511"/>
              <a:gd name="connsiteX6" fmla="*/ 2339487 w 2966133"/>
              <a:gd name="connsiteY6" fmla="*/ 2147511 h 2147511"/>
              <a:gd name="connsiteX7" fmla="*/ 2359319 w 2966133"/>
              <a:gd name="connsiteY7" fmla="*/ 1945267 h 2147511"/>
              <a:gd name="connsiteX8" fmla="*/ 2134650 w 2966133"/>
              <a:gd name="connsiteY8" fmla="*/ 778134 h 2147511"/>
              <a:gd name="connsiteX9" fmla="*/ 1750033 w 2966133"/>
              <a:gd name="connsiteY9" fmla="*/ 593777 h 2147511"/>
              <a:gd name="connsiteX10" fmla="*/ 952336 w 2966133"/>
              <a:gd name="connsiteY10" fmla="*/ 969228 h 2147511"/>
              <a:gd name="connsiteX11" fmla="*/ 524737 w 2966133"/>
              <a:gd name="connsiteY11" fmla="*/ 1643634 h 2147511"/>
              <a:gd name="connsiteX12" fmla="*/ 0 w 2966133"/>
              <a:gd name="connsiteY12" fmla="*/ 1359469 h 2147511"/>
              <a:gd name="connsiteX13" fmla="*/ 535286 w 2966133"/>
              <a:gd name="connsiteY13" fmla="*/ 547105 h 214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66133" h="2147511">
                <a:moveTo>
                  <a:pt x="535286" y="547105"/>
                </a:moveTo>
                <a:cubicBezTo>
                  <a:pt x="893536" y="192531"/>
                  <a:pt x="1354546" y="-12228"/>
                  <a:pt x="1767863" y="565"/>
                </a:cubicBezTo>
                <a:cubicBezTo>
                  <a:pt x="2082000" y="10084"/>
                  <a:pt x="2361472" y="141945"/>
                  <a:pt x="2576515" y="381933"/>
                </a:cubicBezTo>
                <a:cubicBezTo>
                  <a:pt x="2807092" y="639620"/>
                  <a:pt x="2932702" y="981735"/>
                  <a:pt x="2960164" y="1428439"/>
                </a:cubicBezTo>
                <a:cubicBezTo>
                  <a:pt x="2971207" y="1605276"/>
                  <a:pt x="2965784" y="1782987"/>
                  <a:pt x="2953237" y="1952357"/>
                </a:cubicBezTo>
                <a:lnTo>
                  <a:pt x="2935042" y="2147511"/>
                </a:lnTo>
                <a:lnTo>
                  <a:pt x="2339487" y="2147511"/>
                </a:lnTo>
                <a:lnTo>
                  <a:pt x="2359319" y="1945267"/>
                </a:lnTo>
                <a:cubicBezTo>
                  <a:pt x="2394300" y="1515719"/>
                  <a:pt x="2380646" y="1053406"/>
                  <a:pt x="2134650" y="778134"/>
                </a:cubicBezTo>
                <a:cubicBezTo>
                  <a:pt x="2027833" y="658818"/>
                  <a:pt x="1902258" y="598394"/>
                  <a:pt x="1750033" y="593777"/>
                </a:cubicBezTo>
                <a:cubicBezTo>
                  <a:pt x="1503705" y="586257"/>
                  <a:pt x="1190567" y="733470"/>
                  <a:pt x="952336" y="969228"/>
                </a:cubicBezTo>
                <a:cubicBezTo>
                  <a:pt x="762107" y="1157090"/>
                  <a:pt x="625791" y="1394227"/>
                  <a:pt x="524737" y="1643634"/>
                </a:cubicBezTo>
                <a:lnTo>
                  <a:pt x="0" y="1359469"/>
                </a:lnTo>
                <a:cubicBezTo>
                  <a:pt x="139723" y="1030524"/>
                  <a:pt x="315627" y="764546"/>
                  <a:pt x="535286" y="54710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3" name="Forma livre: Forma 12">
            <a:extLst>
              <a:ext uri="{FF2B5EF4-FFF2-40B4-BE49-F238E27FC236}">
                <a16:creationId xmlns:a16="http://schemas.microsoft.com/office/drawing/2014/main" id="{B5E3CBEE-4F98-B5FC-ADBA-6B5E46C62109}"/>
              </a:ext>
            </a:extLst>
          </p:cNvPr>
          <p:cNvSpPr/>
          <p:nvPr userDrawn="1"/>
        </p:nvSpPr>
        <p:spPr>
          <a:xfrm rot="19598012">
            <a:off x="5780937" y="6120849"/>
            <a:ext cx="822142" cy="862400"/>
          </a:xfrm>
          <a:custGeom>
            <a:avLst/>
            <a:gdLst>
              <a:gd name="connsiteX0" fmla="*/ 793305 w 822142"/>
              <a:gd name="connsiteY0" fmla="*/ 1 h 862400"/>
              <a:gd name="connsiteX1" fmla="*/ 813533 w 822142"/>
              <a:gd name="connsiteY1" fmla="*/ 79226 h 862400"/>
              <a:gd name="connsiteX2" fmla="*/ 793709 w 822142"/>
              <a:gd name="connsiteY2" fmla="*/ 402686 h 862400"/>
              <a:gd name="connsiteX3" fmla="*/ 572286 w 822142"/>
              <a:gd name="connsiteY3" fmla="*/ 796275 h 862400"/>
              <a:gd name="connsiteX4" fmla="*/ 510382 w 822142"/>
              <a:gd name="connsiteY4" fmla="*/ 862400 h 862400"/>
              <a:gd name="connsiteX5" fmla="*/ 0 w 822142"/>
              <a:gd name="connsiteY5" fmla="*/ 526293 h 862400"/>
              <a:gd name="connsiteX6" fmla="*/ 25030 w 822142"/>
              <a:gd name="connsiteY6" fmla="*/ 505620 h 862400"/>
              <a:gd name="connsiteX7" fmla="*/ 221846 w 822142"/>
              <a:gd name="connsiteY7" fmla="*/ 246987 h 862400"/>
              <a:gd name="connsiteX8" fmla="*/ 183138 w 822142"/>
              <a:gd name="connsiteY8" fmla="*/ 52117 h 862400"/>
              <a:gd name="connsiteX9" fmla="*/ 146517 w 822142"/>
              <a:gd name="connsiteY9" fmla="*/ 0 h 862400"/>
              <a:gd name="connsiteX10" fmla="*/ 793305 w 822142"/>
              <a:gd name="connsiteY10" fmla="*/ 1 h 86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142" h="862400">
                <a:moveTo>
                  <a:pt x="793305" y="1"/>
                </a:moveTo>
                <a:lnTo>
                  <a:pt x="813533" y="79226"/>
                </a:lnTo>
                <a:cubicBezTo>
                  <a:pt x="829692" y="187143"/>
                  <a:pt x="823116" y="295212"/>
                  <a:pt x="793709" y="402686"/>
                </a:cubicBezTo>
                <a:cubicBezTo>
                  <a:pt x="753855" y="549137"/>
                  <a:pt x="674922" y="679229"/>
                  <a:pt x="572286" y="796275"/>
                </a:cubicBezTo>
                <a:lnTo>
                  <a:pt x="510382" y="862400"/>
                </a:lnTo>
                <a:lnTo>
                  <a:pt x="0" y="526293"/>
                </a:lnTo>
                <a:lnTo>
                  <a:pt x="25030" y="505620"/>
                </a:lnTo>
                <a:cubicBezTo>
                  <a:pt x="160053" y="387882"/>
                  <a:pt x="207124" y="301493"/>
                  <a:pt x="221846" y="246987"/>
                </a:cubicBezTo>
                <a:cubicBezTo>
                  <a:pt x="232828" y="206606"/>
                  <a:pt x="238286" y="148537"/>
                  <a:pt x="183138" y="52117"/>
                </a:cubicBezTo>
                <a:lnTo>
                  <a:pt x="146517" y="0"/>
                </a:lnTo>
                <a:lnTo>
                  <a:pt x="793305" y="1"/>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4" name="Forma livre: Forma 13">
            <a:extLst>
              <a:ext uri="{FF2B5EF4-FFF2-40B4-BE49-F238E27FC236}">
                <a16:creationId xmlns:a16="http://schemas.microsoft.com/office/drawing/2014/main" id="{C111A5DC-D4B6-ED09-3D0A-E17D8334B870}"/>
              </a:ext>
            </a:extLst>
          </p:cNvPr>
          <p:cNvSpPr/>
          <p:nvPr userDrawn="1"/>
        </p:nvSpPr>
        <p:spPr>
          <a:xfrm rot="19598012">
            <a:off x="3770353" y="5541195"/>
            <a:ext cx="2371713" cy="1190860"/>
          </a:xfrm>
          <a:custGeom>
            <a:avLst/>
            <a:gdLst>
              <a:gd name="connsiteX0" fmla="*/ 1938622 w 2371713"/>
              <a:gd name="connsiteY0" fmla="*/ 599275 h 1190860"/>
              <a:gd name="connsiteX1" fmla="*/ 2275354 w 2371713"/>
              <a:gd name="connsiteY1" fmla="*/ 947530 h 1190860"/>
              <a:gd name="connsiteX2" fmla="*/ 2350664 w 2371713"/>
              <a:gd name="connsiteY2" fmla="*/ 1108415 h 1190860"/>
              <a:gd name="connsiteX3" fmla="*/ 2371713 w 2371713"/>
              <a:gd name="connsiteY3" fmla="*/ 1190860 h 1190860"/>
              <a:gd name="connsiteX4" fmla="*/ 1724925 w 2371713"/>
              <a:gd name="connsiteY4" fmla="*/ 1190859 h 1190860"/>
              <a:gd name="connsiteX5" fmla="*/ 1718764 w 2371713"/>
              <a:gd name="connsiteY5" fmla="*/ 1182090 h 1190860"/>
              <a:gd name="connsiteX6" fmla="*/ 1138108 w 2371713"/>
              <a:gd name="connsiteY6" fmla="*/ 951061 h 1190860"/>
              <a:gd name="connsiteX7" fmla="*/ 575594 w 2371713"/>
              <a:gd name="connsiteY7" fmla="*/ 785908 h 1190860"/>
              <a:gd name="connsiteX8" fmla="*/ 574145 w 2371713"/>
              <a:gd name="connsiteY8" fmla="*/ 785737 h 1190860"/>
              <a:gd name="connsiteX9" fmla="*/ 0 w 2371713"/>
              <a:gd name="connsiteY9" fmla="*/ 33755 h 1190860"/>
              <a:gd name="connsiteX10" fmla="*/ 598276 w 2371713"/>
              <a:gd name="connsiteY10" fmla="*/ 0 h 1190860"/>
              <a:gd name="connsiteX11" fmla="*/ 831668 w 2371713"/>
              <a:gd name="connsiteY11" fmla="*/ 251267 h 1190860"/>
              <a:gd name="connsiteX12" fmla="*/ 1255602 w 2371713"/>
              <a:gd name="connsiteY12" fmla="*/ 369651 h 1190860"/>
              <a:gd name="connsiteX13" fmla="*/ 1938622 w 2371713"/>
              <a:gd name="connsiteY13" fmla="*/ 599275 h 1190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1713" h="1190860">
                <a:moveTo>
                  <a:pt x="1938622" y="599275"/>
                </a:moveTo>
                <a:cubicBezTo>
                  <a:pt x="2068164" y="679883"/>
                  <a:pt x="2185307" y="790467"/>
                  <a:pt x="2275354" y="947530"/>
                </a:cubicBezTo>
                <a:cubicBezTo>
                  <a:pt x="2306121" y="1000966"/>
                  <a:pt x="2331228" y="1054625"/>
                  <a:pt x="2350664" y="1108415"/>
                </a:cubicBezTo>
                <a:lnTo>
                  <a:pt x="2371713" y="1190860"/>
                </a:lnTo>
                <a:lnTo>
                  <a:pt x="1724925" y="1190859"/>
                </a:lnTo>
                <a:lnTo>
                  <a:pt x="1718764" y="1182090"/>
                </a:lnTo>
                <a:cubicBezTo>
                  <a:pt x="1607859" y="1052784"/>
                  <a:pt x="1418769" y="1008171"/>
                  <a:pt x="1138108" y="951061"/>
                </a:cubicBezTo>
                <a:cubicBezTo>
                  <a:pt x="950939" y="912884"/>
                  <a:pt x="756892" y="873299"/>
                  <a:pt x="575594" y="785908"/>
                </a:cubicBezTo>
                <a:lnTo>
                  <a:pt x="574145" y="785737"/>
                </a:lnTo>
                <a:cubicBezTo>
                  <a:pt x="262128" y="634899"/>
                  <a:pt x="42984" y="345401"/>
                  <a:pt x="0" y="33755"/>
                </a:cubicBezTo>
                <a:lnTo>
                  <a:pt x="598276" y="0"/>
                </a:lnTo>
                <a:cubicBezTo>
                  <a:pt x="630118" y="99805"/>
                  <a:pt x="718357" y="196942"/>
                  <a:pt x="831668" y="251267"/>
                </a:cubicBezTo>
                <a:cubicBezTo>
                  <a:pt x="946611" y="306668"/>
                  <a:pt x="1096492" y="337462"/>
                  <a:pt x="1255602" y="369651"/>
                </a:cubicBezTo>
                <a:cubicBezTo>
                  <a:pt x="1472366" y="413854"/>
                  <a:pt x="1722717" y="464930"/>
                  <a:pt x="1938622" y="59927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71764439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com Imagem">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4019F8-742E-9EEF-F591-C9666AC32AF1}"/>
              </a:ext>
            </a:extLst>
          </p:cNvPr>
          <p:cNvSpPr>
            <a:spLocks noGrp="1"/>
          </p:cNvSpPr>
          <p:nvPr>
            <p:ph type="title" hasCustomPrompt="1"/>
          </p:nvPr>
        </p:nvSpPr>
        <p:spPr>
          <a:xfrm>
            <a:off x="914400" y="859536"/>
            <a:ext cx="5266086" cy="1113476"/>
          </a:xfrm>
        </p:spPr>
        <p:txBody>
          <a:bodyPr rtlCol="0" anchor="b">
            <a:normAutofit/>
          </a:bodyPr>
          <a:lstStyle>
            <a:lvl1pPr>
              <a:defRPr sz="3000"/>
            </a:lvl1pPr>
          </a:lstStyle>
          <a:p>
            <a:pPr rtl="0"/>
            <a:r>
              <a:rPr lang="pt-br"/>
              <a:t>Agenda</a:t>
            </a:r>
          </a:p>
        </p:txBody>
      </p:sp>
      <p:sp>
        <p:nvSpPr>
          <p:cNvPr id="7" name="Espaço Reservado para Conteúdo 6">
            <a:extLst>
              <a:ext uri="{FF2B5EF4-FFF2-40B4-BE49-F238E27FC236}">
                <a16:creationId xmlns:a16="http://schemas.microsoft.com/office/drawing/2014/main" id="{28C8B19A-6FC1-2B71-0BFB-9274CBF396B9}"/>
              </a:ext>
            </a:extLst>
          </p:cNvPr>
          <p:cNvSpPr>
            <a:spLocks noGrp="1"/>
          </p:cNvSpPr>
          <p:nvPr>
            <p:ph sz="quarter" idx="13"/>
          </p:nvPr>
        </p:nvSpPr>
        <p:spPr>
          <a:xfrm>
            <a:off x="914400" y="2487168"/>
            <a:ext cx="5266086" cy="4003467"/>
          </a:xfrm>
        </p:spPr>
        <p:txBody>
          <a:bodyPr rtlCol="0">
            <a:normAutofit/>
          </a:bodyPr>
          <a:lstStyle>
            <a:lvl1pPr marL="457200" indent="-457200">
              <a:lnSpc>
                <a:spcPct val="170000"/>
              </a:lnSpc>
              <a:buFont typeface="Arial" panose="020B0604020202020204" pitchFamily="34" charset="0"/>
              <a:buNone/>
              <a:defRPr sz="2000"/>
            </a:lvl1pPr>
            <a:lvl2pPr marL="571500" indent="-342900">
              <a:lnSpc>
                <a:spcPct val="170000"/>
              </a:lnSpc>
              <a:buFont typeface="Arial" panose="020B0604020202020204" pitchFamily="34" charset="0"/>
              <a:buNone/>
              <a:defRPr sz="1800"/>
            </a:lvl2pPr>
            <a:lvl3pPr marL="800100" indent="-342900">
              <a:lnSpc>
                <a:spcPct val="170000"/>
              </a:lnSpc>
              <a:buFont typeface="Arial" panose="020B0604020202020204" pitchFamily="34" charset="0"/>
              <a:buNone/>
              <a:defRPr sz="1600"/>
            </a:lvl3pPr>
            <a:lvl4pPr marL="1028700" indent="-342900">
              <a:lnSpc>
                <a:spcPct val="170000"/>
              </a:lnSpc>
              <a:buFont typeface="Arial" panose="020B0604020202020204" pitchFamily="34" charset="0"/>
              <a:buNone/>
              <a:defRPr sz="1400"/>
            </a:lvl4pPr>
            <a:lvl5pPr>
              <a:lnSpc>
                <a:spcPct val="170000"/>
              </a:lnSpc>
              <a:buFont typeface="Arial" panose="020B0604020202020204" pitchFamily="34" charset="0"/>
              <a:buNone/>
              <a:defRPr sz="140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6" name="Espaço Reservado para Data 2">
            <a:extLst>
              <a:ext uri="{FF2B5EF4-FFF2-40B4-BE49-F238E27FC236}">
                <a16:creationId xmlns:a16="http://schemas.microsoft.com/office/drawing/2014/main" id="{EBB81A3C-1B1A-1716-419C-1A55C380DB95}"/>
              </a:ext>
            </a:extLst>
          </p:cNvPr>
          <p:cNvSpPr>
            <a:spLocks noGrp="1"/>
          </p:cNvSpPr>
          <p:nvPr>
            <p:ph type="dt" sz="half" idx="10"/>
          </p:nvPr>
        </p:nvSpPr>
        <p:spPr>
          <a:xfrm>
            <a:off x="893112" y="6426678"/>
            <a:ext cx="1039494" cy="431321"/>
          </a:xfrm>
        </p:spPr>
        <p:txBody>
          <a:bodyPr rtlCol="0"/>
          <a:lstStyle/>
          <a:p>
            <a:pPr rtl="0"/>
            <a:r>
              <a:rPr lang="en-US"/>
              <a:t>6/12/2025</a:t>
            </a:r>
          </a:p>
        </p:txBody>
      </p:sp>
      <p:sp>
        <p:nvSpPr>
          <p:cNvPr id="8" name="Espaço Reservado para Rodapé 3">
            <a:extLst>
              <a:ext uri="{FF2B5EF4-FFF2-40B4-BE49-F238E27FC236}">
                <a16:creationId xmlns:a16="http://schemas.microsoft.com/office/drawing/2014/main" id="{666DF123-3AF9-7683-0919-D7710759B94A}"/>
              </a:ext>
            </a:extLst>
          </p:cNvPr>
          <p:cNvSpPr>
            <a:spLocks noGrp="1"/>
          </p:cNvSpPr>
          <p:nvPr>
            <p:ph type="ftr" sz="quarter" idx="11"/>
          </p:nvPr>
        </p:nvSpPr>
        <p:spPr>
          <a:xfrm>
            <a:off x="2114378" y="6426678"/>
            <a:ext cx="2823549" cy="431321"/>
          </a:xfrm>
        </p:spPr>
        <p:txBody>
          <a:bodyPr rtlCol="0"/>
          <a:lstStyle/>
          <a:p>
            <a:pPr rtl="0"/>
            <a:endParaRPr lang="en-US"/>
          </a:p>
        </p:txBody>
      </p:sp>
      <p:sp>
        <p:nvSpPr>
          <p:cNvPr id="10" name="Espaço Reservado para o Número do Slide 4">
            <a:extLst>
              <a:ext uri="{FF2B5EF4-FFF2-40B4-BE49-F238E27FC236}">
                <a16:creationId xmlns:a16="http://schemas.microsoft.com/office/drawing/2014/main" id="{6EF2CE03-2CC3-38AC-2F2C-3C17688EB56F}"/>
              </a:ext>
            </a:extLst>
          </p:cNvPr>
          <p:cNvSpPr>
            <a:spLocks noGrp="1"/>
          </p:cNvSpPr>
          <p:nvPr>
            <p:ph type="sldNum" sz="quarter" idx="12"/>
          </p:nvPr>
        </p:nvSpPr>
        <p:spPr>
          <a:xfrm>
            <a:off x="5119699" y="6426678"/>
            <a:ext cx="1039497" cy="431322"/>
          </a:xfrm>
        </p:spPr>
        <p:txBody>
          <a:bodyPr rtlCol="0"/>
          <a:lstStyle/>
          <a:p>
            <a:pPr rtl="0"/>
            <a:fld id="{AEAA3239-9EA4-4A65-A281-97F994456D9F}" type="slidenum">
              <a:rPr lang="en-US" smtClean="0"/>
              <a:t>‹nº›</a:t>
            </a:fld>
            <a:endParaRPr lang="en-US"/>
          </a:p>
        </p:txBody>
      </p:sp>
      <p:sp>
        <p:nvSpPr>
          <p:cNvPr id="22" name="Espaço Reservado para Imagem 21">
            <a:extLst>
              <a:ext uri="{FF2B5EF4-FFF2-40B4-BE49-F238E27FC236}">
                <a16:creationId xmlns:a16="http://schemas.microsoft.com/office/drawing/2014/main" id="{196A507A-3F08-1097-B499-FCE4DC476202}"/>
              </a:ext>
            </a:extLst>
          </p:cNvPr>
          <p:cNvSpPr>
            <a:spLocks noGrp="1"/>
          </p:cNvSpPr>
          <p:nvPr>
            <p:ph type="pic" sz="quarter" idx="14" hasCustomPrompt="1"/>
          </p:nvPr>
        </p:nvSpPr>
        <p:spPr>
          <a:xfrm>
            <a:off x="6854891" y="706049"/>
            <a:ext cx="4506807" cy="5445901"/>
          </a:xfrm>
          <a:custGeom>
            <a:avLst/>
            <a:gdLst>
              <a:gd name="csX0" fmla="*/ 2283321 w 4506807"/>
              <a:gd name="csY0" fmla="*/ 5002199 h 5445901"/>
              <a:gd name="csX1" fmla="*/ 2434478 w 4506807"/>
              <a:gd name="csY1" fmla="*/ 5232007 h 5445901"/>
              <a:gd name="csX2" fmla="*/ 2434477 w 4506807"/>
              <a:gd name="csY2" fmla="*/ 5232007 h 5445901"/>
              <a:gd name="csX3" fmla="*/ 3651656 w 4506807"/>
              <a:gd name="csY3" fmla="*/ 4920818 h 5445901"/>
              <a:gd name="csX4" fmla="*/ 4230933 w 4506807"/>
              <a:gd name="csY4" fmla="*/ 4987534 h 5445901"/>
              <a:gd name="csX5" fmla="*/ 4258119 w 4506807"/>
              <a:gd name="csY5" fmla="*/ 4995890 h 5445901"/>
              <a:gd name="csX6" fmla="*/ 4142441 w 4506807"/>
              <a:gd name="csY6" fmla="*/ 5089349 h 5445901"/>
              <a:gd name="csX7" fmla="*/ 3823194 w 4506807"/>
              <a:gd name="csY7" fmla="*/ 5224000 h 5445901"/>
              <a:gd name="csX8" fmla="*/ 2778099 w 4506807"/>
              <a:gd name="csY8" fmla="*/ 5199670 h 5445901"/>
              <a:gd name="csX9" fmla="*/ 2681430 w 4506807"/>
              <a:gd name="csY9" fmla="*/ 5203031 h 5445901"/>
              <a:gd name="csX10" fmla="*/ 2693189 w 4506807"/>
              <a:gd name="csY10" fmla="*/ 5195328 h 5445901"/>
              <a:gd name="csX11" fmla="*/ 3215751 w 4506807"/>
              <a:gd name="csY11" fmla="*/ 4983579 h 5445901"/>
              <a:gd name="csX12" fmla="*/ 3651656 w 4506807"/>
              <a:gd name="csY12" fmla="*/ 4920818 h 5445901"/>
              <a:gd name="csX13" fmla="*/ 1303591 w 4506807"/>
              <a:gd name="csY13" fmla="*/ 305 h 5445901"/>
              <a:gd name="csX14" fmla="*/ 2552026 w 4506807"/>
              <a:gd name="csY14" fmla="*/ 209300 h 5445901"/>
              <a:gd name="csX15" fmla="*/ 3867280 w 4506807"/>
              <a:gd name="csY15" fmla="*/ 316011 h 5445901"/>
              <a:gd name="csX16" fmla="*/ 4034164 w 4506807"/>
              <a:gd name="csY16" fmla="*/ 2072978 h 5445901"/>
              <a:gd name="csX17" fmla="*/ 4407746 w 4506807"/>
              <a:gd name="csY17" fmla="*/ 3795846 h 5445901"/>
              <a:gd name="csX18" fmla="*/ 4506807 w 4506807"/>
              <a:gd name="csY18" fmla="*/ 4334904 h 5445901"/>
              <a:gd name="csX19" fmla="*/ 4499391 w 4506807"/>
              <a:gd name="csY19" fmla="*/ 4461309 h 5445901"/>
              <a:gd name="csX20" fmla="*/ 4381798 w 4506807"/>
              <a:gd name="csY20" fmla="*/ 4425172 h 5445901"/>
              <a:gd name="csX21" fmla="*/ 3726790 w 4506807"/>
              <a:gd name="csY21" fmla="*/ 4337380 h 5445901"/>
              <a:gd name="csX22" fmla="*/ 3068468 w 4506807"/>
              <a:gd name="csY22" fmla="*/ 4419571 h 5445901"/>
              <a:gd name="csX23" fmla="*/ 2251591 w 4506807"/>
              <a:gd name="csY23" fmla="*/ 4781782 h 5445901"/>
              <a:gd name="csX24" fmla="*/ 2174049 w 4506807"/>
              <a:gd name="csY24" fmla="*/ 4836071 h 5445901"/>
              <a:gd name="csX25" fmla="*/ 2174049 w 4506807"/>
              <a:gd name="csY25" fmla="*/ 4836072 h 5445901"/>
              <a:gd name="csX26" fmla="*/ 2103251 w 4506807"/>
              <a:gd name="csY26" fmla="*/ 4885641 h 5445901"/>
              <a:gd name="csX27" fmla="*/ 1825948 w 4506807"/>
              <a:gd name="csY27" fmla="*/ 5122428 h 5445901"/>
              <a:gd name="csX28" fmla="*/ 1640886 w 4506807"/>
              <a:gd name="csY28" fmla="*/ 5319809 h 5445901"/>
              <a:gd name="csX29" fmla="*/ 1569314 w 4506807"/>
              <a:gd name="csY29" fmla="*/ 5412535 h 5445901"/>
              <a:gd name="csX30" fmla="*/ 1443658 w 4506807"/>
              <a:gd name="csY30" fmla="*/ 5430914 h 5445901"/>
              <a:gd name="csX31" fmla="*/ 565844 w 4506807"/>
              <a:gd name="csY31" fmla="*/ 5266824 h 5445901"/>
              <a:gd name="csX32" fmla="*/ 406476 w 4506807"/>
              <a:gd name="csY32" fmla="*/ 1970519 h 5445901"/>
              <a:gd name="csX33" fmla="*/ 563810 w 4506807"/>
              <a:gd name="csY33" fmla="*/ 228268 h 5445901"/>
              <a:gd name="csX34" fmla="*/ 1303591 w 4506807"/>
              <a:gd name="csY34" fmla="*/ 305 h 5445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506807" h="5445901">
                <a:moveTo>
                  <a:pt x="2283321" y="5002199"/>
                </a:moveTo>
                <a:lnTo>
                  <a:pt x="2434478" y="5232007"/>
                </a:lnTo>
                <a:lnTo>
                  <a:pt x="2434477" y="5232007"/>
                </a:lnTo>
                <a:close/>
                <a:moveTo>
                  <a:pt x="3651656" y="4920818"/>
                </a:moveTo>
                <a:cubicBezTo>
                  <a:pt x="3846440" y="4914468"/>
                  <a:pt x="4041296" y="4936784"/>
                  <a:pt x="4230933" y="4987534"/>
                </a:cubicBezTo>
                <a:lnTo>
                  <a:pt x="4258119" y="4995890"/>
                </a:lnTo>
                <a:lnTo>
                  <a:pt x="4142441" y="5089349"/>
                </a:lnTo>
                <a:cubicBezTo>
                  <a:pt x="4054731" y="5147383"/>
                  <a:pt x="3949056" y="5193405"/>
                  <a:pt x="3823194" y="5224000"/>
                </a:cubicBezTo>
                <a:cubicBezTo>
                  <a:pt x="3471967" y="5309290"/>
                  <a:pt x="3128348" y="5203896"/>
                  <a:pt x="2778099" y="5199670"/>
                </a:cubicBezTo>
                <a:lnTo>
                  <a:pt x="2681430" y="5203031"/>
                </a:lnTo>
                <a:lnTo>
                  <a:pt x="2693189" y="5195328"/>
                </a:lnTo>
                <a:cubicBezTo>
                  <a:pt x="2858196" y="5101800"/>
                  <a:pt x="3033883" y="5030338"/>
                  <a:pt x="3215751" y="4983579"/>
                </a:cubicBezTo>
                <a:cubicBezTo>
                  <a:pt x="3359523" y="4946469"/>
                  <a:pt x="3505569" y="4925581"/>
                  <a:pt x="3651656" y="4920818"/>
                </a:cubicBezTo>
                <a:close/>
                <a:moveTo>
                  <a:pt x="1303591" y="305"/>
                </a:moveTo>
                <a:cubicBezTo>
                  <a:pt x="1719843" y="8512"/>
                  <a:pt x="2141539" y="180237"/>
                  <a:pt x="2552026" y="209300"/>
                </a:cubicBezTo>
                <a:cubicBezTo>
                  <a:pt x="2959911" y="238168"/>
                  <a:pt x="3532406" y="100148"/>
                  <a:pt x="3867280" y="316011"/>
                </a:cubicBezTo>
                <a:cubicBezTo>
                  <a:pt x="4539526" y="749741"/>
                  <a:pt x="4118137" y="1471496"/>
                  <a:pt x="4034164" y="2072978"/>
                </a:cubicBezTo>
                <a:cubicBezTo>
                  <a:pt x="3917985" y="2904219"/>
                  <a:pt x="4156562" y="3095116"/>
                  <a:pt x="4407746" y="3795846"/>
                </a:cubicBezTo>
                <a:cubicBezTo>
                  <a:pt x="4469203" y="3967693"/>
                  <a:pt x="4506676" y="4154221"/>
                  <a:pt x="4506807" y="4334904"/>
                </a:cubicBezTo>
                <a:lnTo>
                  <a:pt x="4499391" y="4461309"/>
                </a:lnTo>
                <a:lnTo>
                  <a:pt x="4381798" y="4425172"/>
                </a:lnTo>
                <a:cubicBezTo>
                  <a:pt x="4167177" y="4367743"/>
                  <a:pt x="3947260" y="4338396"/>
                  <a:pt x="3726790" y="4337380"/>
                </a:cubicBezTo>
                <a:cubicBezTo>
                  <a:pt x="3506321" y="4336365"/>
                  <a:pt x="3285298" y="4363679"/>
                  <a:pt x="3068468" y="4419571"/>
                </a:cubicBezTo>
                <a:cubicBezTo>
                  <a:pt x="2779809" y="4494229"/>
                  <a:pt x="2503751" y="4617001"/>
                  <a:pt x="2251591" y="4781782"/>
                </a:cubicBezTo>
                <a:lnTo>
                  <a:pt x="2174049" y="4836071"/>
                </a:lnTo>
                <a:lnTo>
                  <a:pt x="2174049" y="4836072"/>
                </a:lnTo>
                <a:lnTo>
                  <a:pt x="2103251" y="4885641"/>
                </a:lnTo>
                <a:cubicBezTo>
                  <a:pt x="2006391" y="4958175"/>
                  <a:pt x="1913716" y="5037234"/>
                  <a:pt x="1825948" y="5122428"/>
                </a:cubicBezTo>
                <a:cubicBezTo>
                  <a:pt x="1760830" y="5185554"/>
                  <a:pt x="1699084" y="5251448"/>
                  <a:pt x="1640886" y="5319809"/>
                </a:cubicBezTo>
                <a:lnTo>
                  <a:pt x="1569314" y="5412535"/>
                </a:lnTo>
                <a:lnTo>
                  <a:pt x="1443658" y="5430914"/>
                </a:lnTo>
                <a:cubicBezTo>
                  <a:pt x="1140642" y="5467631"/>
                  <a:pt x="844816" y="5445483"/>
                  <a:pt x="565844" y="5266824"/>
                </a:cubicBezTo>
                <a:cubicBezTo>
                  <a:pt x="-598924" y="4521552"/>
                  <a:pt x="393399" y="3028470"/>
                  <a:pt x="406476" y="1970519"/>
                </a:cubicBezTo>
                <a:cubicBezTo>
                  <a:pt x="413249" y="1404980"/>
                  <a:pt x="-82154" y="705453"/>
                  <a:pt x="563810" y="228268"/>
                </a:cubicBezTo>
                <a:cubicBezTo>
                  <a:pt x="806047" y="49324"/>
                  <a:pt x="1053839" y="-4619"/>
                  <a:pt x="1303591" y="305"/>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82680" t="-29755" r="-80469" b="1"/>
            </a:stretch>
          </a:blipFill>
        </p:spPr>
        <p:txBody>
          <a:bodyPr vert="horz" wrap="square" lIns="91440" tIns="45720" rIns="91440" bIns="45720" rtlCol="0">
            <a:noAutofit/>
          </a:bodyPr>
          <a:lstStyle>
            <a:lvl1pPr>
              <a:defRPr lang="en-US"/>
            </a:lvl1pPr>
          </a:lstStyle>
          <a:p>
            <a:pPr lvl="0" rtl="0"/>
            <a:r>
              <a:rPr lang="pt-br"/>
              <a:t>   </a:t>
            </a:r>
          </a:p>
        </p:txBody>
      </p:sp>
      <p:sp>
        <p:nvSpPr>
          <p:cNvPr id="12" name="Forma livre: Forma 11">
            <a:extLst>
              <a:ext uri="{FF2B5EF4-FFF2-40B4-BE49-F238E27FC236}">
                <a16:creationId xmlns:a16="http://schemas.microsoft.com/office/drawing/2014/main" id="{170C80EC-9D9D-40C5-FF33-75FFC674FE4A}"/>
              </a:ext>
            </a:extLst>
          </p:cNvPr>
          <p:cNvSpPr/>
          <p:nvPr userDrawn="1"/>
        </p:nvSpPr>
        <p:spPr>
          <a:xfrm rot="14199901">
            <a:off x="8168557" y="5556886"/>
            <a:ext cx="889203" cy="1576585"/>
          </a:xfrm>
          <a:custGeom>
            <a:avLst/>
            <a:gdLst>
              <a:gd name="csX0" fmla="*/ 889203 w 889203"/>
              <a:gd name="csY0" fmla="*/ 1576585 h 1576585"/>
              <a:gd name="csX1" fmla="*/ 304217 w 889203"/>
              <a:gd name="csY1" fmla="*/ 1576585 h 1576585"/>
              <a:gd name="csX2" fmla="*/ 304311 w 889203"/>
              <a:gd name="csY2" fmla="*/ 1527246 h 1576585"/>
              <a:gd name="csX3" fmla="*/ 268190 w 889203"/>
              <a:gd name="csY3" fmla="*/ 1240693 h 1576585"/>
              <a:gd name="csX4" fmla="*/ 13180 w 889203"/>
              <a:gd name="csY4" fmla="*/ 551074 h 1576585"/>
              <a:gd name="csX5" fmla="*/ 0 w 889203"/>
              <a:gd name="csY5" fmla="*/ 531038 h 1576585"/>
              <a:gd name="csX6" fmla="*/ 349292 w 889203"/>
              <a:gd name="csY6" fmla="*/ 0 h 1576585"/>
              <a:gd name="csX7" fmla="*/ 447775 w 889203"/>
              <a:gd name="csY7" fmla="*/ 141432 h 1576585"/>
              <a:gd name="csX8" fmla="*/ 841253 w 889203"/>
              <a:gd name="csY8" fmla="*/ 1128394 h 1576585"/>
              <a:gd name="csX9" fmla="*/ 886695 w 889203"/>
              <a:gd name="csY9" fmla="*/ 1490195 h 15765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89203" h="1576585">
                <a:moveTo>
                  <a:pt x="889203" y="1576585"/>
                </a:moveTo>
                <a:lnTo>
                  <a:pt x="304217" y="1576585"/>
                </a:lnTo>
                <a:lnTo>
                  <a:pt x="304311" y="1527246"/>
                </a:lnTo>
                <a:cubicBezTo>
                  <a:pt x="298393" y="1431664"/>
                  <a:pt x="286364" y="1335929"/>
                  <a:pt x="268190" y="1240693"/>
                </a:cubicBezTo>
                <a:cubicBezTo>
                  <a:pt x="221066" y="993986"/>
                  <a:pt x="134409" y="760786"/>
                  <a:pt x="13180" y="551074"/>
                </a:cubicBezTo>
                <a:lnTo>
                  <a:pt x="0" y="531038"/>
                </a:lnTo>
                <a:lnTo>
                  <a:pt x="349292" y="0"/>
                </a:lnTo>
                <a:lnTo>
                  <a:pt x="447775" y="141432"/>
                </a:lnTo>
                <a:cubicBezTo>
                  <a:pt x="638953" y="436387"/>
                  <a:pt x="773432" y="772016"/>
                  <a:pt x="841253" y="1128394"/>
                </a:cubicBezTo>
                <a:cubicBezTo>
                  <a:pt x="864199" y="1248538"/>
                  <a:pt x="879323" y="1369412"/>
                  <a:pt x="886695" y="149019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a Livre: Forma 13">
            <a:extLst>
              <a:ext uri="{FF2B5EF4-FFF2-40B4-BE49-F238E27FC236}">
                <a16:creationId xmlns:a16="http://schemas.microsoft.com/office/drawing/2014/main" id="{1785E4BC-4DC1-2943-C556-9ED67C966C14}"/>
              </a:ext>
            </a:extLst>
          </p:cNvPr>
          <p:cNvSpPr/>
          <p:nvPr userDrawn="1"/>
        </p:nvSpPr>
        <p:spPr>
          <a:xfrm rot="11461600">
            <a:off x="11303691" y="5262257"/>
            <a:ext cx="972351" cy="784940"/>
          </a:xfrm>
          <a:custGeom>
            <a:avLst/>
            <a:gdLst>
              <a:gd name="csX0" fmla="*/ 972351 w 972351"/>
              <a:gd name="csY0" fmla="*/ 784940 h 784940"/>
              <a:gd name="csX1" fmla="*/ 941141 w 972351"/>
              <a:gd name="csY1" fmla="*/ 781630 h 784940"/>
              <a:gd name="csX2" fmla="*/ 363698 w 972351"/>
              <a:gd name="csY2" fmla="*/ 667612 h 784940"/>
              <a:gd name="csX3" fmla="*/ 119849 w 972351"/>
              <a:gd name="csY3" fmla="*/ 615042 h 784940"/>
              <a:gd name="csX4" fmla="*/ 0 w 972351"/>
              <a:gd name="csY4" fmla="*/ 0 h 784940"/>
              <a:gd name="csX5" fmla="*/ 79571 w 972351"/>
              <a:gd name="csY5" fmla="*/ 12236 h 784940"/>
              <a:gd name="csX6" fmla="*/ 494163 w 972351"/>
              <a:gd name="csY6" fmla="*/ 99628 h 784940"/>
              <a:gd name="csX7" fmla="*/ 761819 w 972351"/>
              <a:gd name="csY7" fmla="*/ 158402 h 784940"/>
              <a:gd name="csX8" fmla="*/ 972351 w 972351"/>
              <a:gd name="csY8" fmla="*/ 196002 h 7849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72351" h="784940">
                <a:moveTo>
                  <a:pt x="972351" y="784940"/>
                </a:moveTo>
                <a:lnTo>
                  <a:pt x="941141" y="781630"/>
                </a:lnTo>
                <a:cubicBezTo>
                  <a:pt x="741514" y="753224"/>
                  <a:pt x="549931" y="709314"/>
                  <a:pt x="363698" y="667612"/>
                </a:cubicBezTo>
                <a:lnTo>
                  <a:pt x="119849" y="615042"/>
                </a:lnTo>
                <a:lnTo>
                  <a:pt x="0" y="0"/>
                </a:lnTo>
                <a:lnTo>
                  <a:pt x="79571" y="12236"/>
                </a:lnTo>
                <a:cubicBezTo>
                  <a:pt x="219563" y="37460"/>
                  <a:pt x="357507" y="68692"/>
                  <a:pt x="494163" y="99628"/>
                </a:cubicBezTo>
                <a:cubicBezTo>
                  <a:pt x="585312" y="120296"/>
                  <a:pt x="673963" y="140334"/>
                  <a:pt x="761819" y="158402"/>
                </a:cubicBezTo>
                <a:lnTo>
                  <a:pt x="972351" y="19600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439FA461-EE90-0ED2-2DBF-5B64578DA67F}"/>
              </a:ext>
            </a:extLst>
          </p:cNvPr>
          <p:cNvSpPr/>
          <p:nvPr userDrawn="1"/>
        </p:nvSpPr>
        <p:spPr>
          <a:xfrm rot="11461600">
            <a:off x="9046235" y="4927495"/>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86411740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beçalho da Seção">
    <p:bg>
      <p:bgRef idx="1001">
        <a:schemeClr val="bg2"/>
      </p:bgRef>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A1AF6752-51AE-1F8A-9FA4-9F2B778732E1}"/>
              </a:ext>
            </a:extLst>
          </p:cNvPr>
          <p:cNvSpPr>
            <a:spLocks noGrp="1"/>
          </p:cNvSpPr>
          <p:nvPr>
            <p:ph type="title"/>
          </p:nvPr>
        </p:nvSpPr>
        <p:spPr>
          <a:xfrm>
            <a:off x="5346672" y="3428998"/>
            <a:ext cx="5867860" cy="2483259"/>
          </a:xfrm>
        </p:spPr>
        <p:txBody>
          <a:bodyPr rtlCol="0" anchor="ctr"/>
          <a:lstStyle>
            <a:lvl1pPr>
              <a:defRPr sz="5500"/>
            </a:lvl1pPr>
          </a:lstStyle>
          <a:p>
            <a:pPr rtl="0"/>
            <a:r>
              <a:rPr lang="pt-br"/>
              <a:t>Clique para editar o estilo de título Mestre</a:t>
            </a:r>
          </a:p>
        </p:txBody>
      </p:sp>
      <p:sp>
        <p:nvSpPr>
          <p:cNvPr id="13" name="Forma livre: Forma 12">
            <a:extLst>
              <a:ext uri="{FF2B5EF4-FFF2-40B4-BE49-F238E27FC236}">
                <a16:creationId xmlns:a16="http://schemas.microsoft.com/office/drawing/2014/main" id="{CD69113E-0110-AA04-15F7-18FADF432738}"/>
              </a:ext>
            </a:extLst>
          </p:cNvPr>
          <p:cNvSpPr/>
          <p:nvPr userDrawn="1"/>
        </p:nvSpPr>
        <p:spPr>
          <a:xfrm rot="21093447">
            <a:off x="568867" y="1463"/>
            <a:ext cx="1362450" cy="2900810"/>
          </a:xfrm>
          <a:custGeom>
            <a:avLst/>
            <a:gdLst>
              <a:gd name="csX0" fmla="*/ 798240 w 1362450"/>
              <a:gd name="csY0" fmla="*/ 0 h 2900810"/>
              <a:gd name="csX1" fmla="*/ 1351064 w 1362450"/>
              <a:gd name="csY1" fmla="*/ 82054 h 2900810"/>
              <a:gd name="csX2" fmla="*/ 1360761 w 1362450"/>
              <a:gd name="csY2" fmla="*/ 202237 h 2900810"/>
              <a:gd name="csX3" fmla="*/ 1176870 w 1362450"/>
              <a:gd name="csY3" fmla="*/ 1184479 h 2900810"/>
              <a:gd name="csX4" fmla="*/ 924095 w 1362450"/>
              <a:gd name="csY4" fmla="*/ 1732432 h 2900810"/>
              <a:gd name="csX5" fmla="*/ 529252 w 1362450"/>
              <a:gd name="csY5" fmla="*/ 2868590 h 2900810"/>
              <a:gd name="csX6" fmla="*/ 528631 w 1362450"/>
              <a:gd name="csY6" fmla="*/ 2900810 h 2900810"/>
              <a:gd name="csX7" fmla="*/ 0 w 1362450"/>
              <a:gd name="csY7" fmla="*/ 2900810 h 2900810"/>
              <a:gd name="csX8" fmla="*/ 1512 w 1362450"/>
              <a:gd name="csY8" fmla="*/ 2826590 h 2900810"/>
              <a:gd name="csX9" fmla="*/ 449387 w 1362450"/>
              <a:gd name="csY9" fmla="*/ 1497590 h 2900810"/>
              <a:gd name="csX10" fmla="*/ 686055 w 1362450"/>
              <a:gd name="csY10" fmla="*/ 985958 h 2900810"/>
              <a:gd name="csX11" fmla="*/ 831919 w 1362450"/>
              <a:gd name="csY11" fmla="*/ 223804 h 2900810"/>
              <a:gd name="csX12" fmla="*/ 811393 w 1362450"/>
              <a:gd name="csY12" fmla="*/ 45187 h 2900810"/>
              <a:gd name="csX13" fmla="*/ 798240 w 1362450"/>
              <a:gd name="csY13" fmla="*/ 0 h 2900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62450" h="2900810">
                <a:moveTo>
                  <a:pt x="798240" y="0"/>
                </a:moveTo>
                <a:lnTo>
                  <a:pt x="1351064" y="82054"/>
                </a:lnTo>
                <a:lnTo>
                  <a:pt x="1360761" y="202237"/>
                </a:lnTo>
                <a:cubicBezTo>
                  <a:pt x="1377234" y="596583"/>
                  <a:pt x="1270087" y="953524"/>
                  <a:pt x="1176870" y="1184479"/>
                </a:cubicBezTo>
                <a:cubicBezTo>
                  <a:pt x="1100541" y="1373864"/>
                  <a:pt x="1011014" y="1555930"/>
                  <a:pt x="924095" y="1732432"/>
                </a:cubicBezTo>
                <a:cubicBezTo>
                  <a:pt x="736795" y="2112017"/>
                  <a:pt x="560435" y="2470001"/>
                  <a:pt x="529252" y="2868590"/>
                </a:cubicBezTo>
                <a:lnTo>
                  <a:pt x="528631" y="2900810"/>
                </a:lnTo>
                <a:lnTo>
                  <a:pt x="0" y="2900810"/>
                </a:lnTo>
                <a:lnTo>
                  <a:pt x="1512" y="2826590"/>
                </a:lnTo>
                <a:cubicBezTo>
                  <a:pt x="41164" y="2326814"/>
                  <a:pt x="248936" y="1905594"/>
                  <a:pt x="449387" y="1497590"/>
                </a:cubicBezTo>
                <a:cubicBezTo>
                  <a:pt x="535462" y="1322753"/>
                  <a:pt x="617154" y="1157386"/>
                  <a:pt x="686055" y="985958"/>
                </a:cubicBezTo>
                <a:cubicBezTo>
                  <a:pt x="789740" y="728563"/>
                  <a:pt x="841783" y="458146"/>
                  <a:pt x="831919" y="223804"/>
                </a:cubicBezTo>
                <a:cubicBezTo>
                  <a:pt x="829352" y="160885"/>
                  <a:pt x="822493" y="101313"/>
                  <a:pt x="811393" y="45187"/>
                </a:cubicBezTo>
                <a:lnTo>
                  <a:pt x="79824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7" name="Forma livre: Forma 6">
            <a:extLst>
              <a:ext uri="{FF2B5EF4-FFF2-40B4-BE49-F238E27FC236}">
                <a16:creationId xmlns:a16="http://schemas.microsoft.com/office/drawing/2014/main" id="{432A4A6E-5C13-0581-476E-AE3D2AC2864F}"/>
              </a:ext>
            </a:extLst>
          </p:cNvPr>
          <p:cNvSpPr/>
          <p:nvPr userDrawn="1"/>
        </p:nvSpPr>
        <p:spPr>
          <a:xfrm rot="2785096">
            <a:off x="5354421" y="-213634"/>
            <a:ext cx="1721232" cy="2820012"/>
          </a:xfrm>
          <a:custGeom>
            <a:avLst/>
            <a:gdLst>
              <a:gd name="csX0" fmla="*/ 540392 w 1721232"/>
              <a:gd name="csY0" fmla="*/ 487103 h 2820012"/>
              <a:gd name="csX1" fmla="*/ 1325593 w 1721232"/>
              <a:gd name="csY1" fmla="*/ 42625 h 2820012"/>
              <a:gd name="csX2" fmla="*/ 1641152 w 1721232"/>
              <a:gd name="csY2" fmla="*/ 0 h 2820012"/>
              <a:gd name="csX3" fmla="*/ 1721232 w 1721232"/>
              <a:gd name="csY3" fmla="*/ 601 h 2820012"/>
              <a:gd name="csX4" fmla="*/ 1721232 w 1721232"/>
              <a:gd name="csY4" fmla="*/ 527740 h 2820012"/>
              <a:gd name="csX5" fmla="*/ 1667804 w 1721232"/>
              <a:gd name="csY5" fmla="*/ 527082 h 2820012"/>
              <a:gd name="csX6" fmla="*/ 1447596 w 1721232"/>
              <a:gd name="csY6" fmla="*/ 556216 h 2820012"/>
              <a:gd name="csX7" fmla="*/ 690909 w 1721232"/>
              <a:gd name="csY7" fmla="*/ 1183833 h 2820012"/>
              <a:gd name="csX8" fmla="*/ 565263 w 1721232"/>
              <a:gd name="csY8" fmla="*/ 2239665 h 2820012"/>
              <a:gd name="csX9" fmla="*/ 706504 w 1721232"/>
              <a:gd name="csY9" fmla="*/ 2672897 h 2820012"/>
              <a:gd name="csX10" fmla="*/ 744105 w 1721232"/>
              <a:gd name="csY10" fmla="*/ 2764792 h 2820012"/>
              <a:gd name="csX11" fmla="*/ 194075 w 1721232"/>
              <a:gd name="csY11" fmla="*/ 2820012 h 2820012"/>
              <a:gd name="csX12" fmla="*/ 147510 w 1721232"/>
              <a:gd name="csY12" fmla="*/ 2697959 h 2820012"/>
              <a:gd name="csX13" fmla="*/ 46462 w 1721232"/>
              <a:gd name="csY13" fmla="*/ 2351528 h 2820012"/>
              <a:gd name="csX14" fmla="*/ 214366 w 1721232"/>
              <a:gd name="csY14" fmla="*/ 953042 h 2820012"/>
              <a:gd name="csX15" fmla="*/ 540392 w 1721232"/>
              <a:gd name="csY15" fmla="*/ 487103 h 2820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21232" h="2820012">
                <a:moveTo>
                  <a:pt x="540392" y="487103"/>
                </a:moveTo>
                <a:cubicBezTo>
                  <a:pt x="755314" y="266843"/>
                  <a:pt x="1022995" y="113825"/>
                  <a:pt x="1325593" y="42625"/>
                </a:cubicBezTo>
                <a:cubicBezTo>
                  <a:pt x="1429034" y="18322"/>
                  <a:pt x="1534656" y="4172"/>
                  <a:pt x="1641152" y="0"/>
                </a:cubicBezTo>
                <a:lnTo>
                  <a:pt x="1721232" y="601"/>
                </a:lnTo>
                <a:lnTo>
                  <a:pt x="1721232" y="527740"/>
                </a:lnTo>
                <a:lnTo>
                  <a:pt x="1667804" y="527082"/>
                </a:lnTo>
                <a:cubicBezTo>
                  <a:pt x="1593265" y="529682"/>
                  <a:pt x="1519559" y="539352"/>
                  <a:pt x="1447596" y="556216"/>
                </a:cubicBezTo>
                <a:cubicBezTo>
                  <a:pt x="1028460" y="654802"/>
                  <a:pt x="804682" y="952327"/>
                  <a:pt x="690909" y="1183833"/>
                </a:cubicBezTo>
                <a:cubicBezTo>
                  <a:pt x="536321" y="1499236"/>
                  <a:pt x="490539" y="1884048"/>
                  <a:pt x="565263" y="2239665"/>
                </a:cubicBezTo>
                <a:cubicBezTo>
                  <a:pt x="595068" y="2382037"/>
                  <a:pt x="647151" y="2525037"/>
                  <a:pt x="706504" y="2672897"/>
                </a:cubicBezTo>
                <a:lnTo>
                  <a:pt x="744105" y="2764792"/>
                </a:lnTo>
                <a:lnTo>
                  <a:pt x="194075" y="2820012"/>
                </a:lnTo>
                <a:lnTo>
                  <a:pt x="147510" y="2697959"/>
                </a:lnTo>
                <a:cubicBezTo>
                  <a:pt x="107102" y="2585634"/>
                  <a:pt x="71517" y="2470482"/>
                  <a:pt x="46462" y="2351528"/>
                </a:cubicBezTo>
                <a:cubicBezTo>
                  <a:pt x="-52761" y="1882365"/>
                  <a:pt x="8640" y="1372605"/>
                  <a:pt x="214366" y="953042"/>
                </a:cubicBezTo>
                <a:cubicBezTo>
                  <a:pt x="301477" y="775622"/>
                  <a:pt x="411438" y="619258"/>
                  <a:pt x="540392" y="487103"/>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a Livre: Forma 10">
            <a:extLst>
              <a:ext uri="{FF2B5EF4-FFF2-40B4-BE49-F238E27FC236}">
                <a16:creationId xmlns:a16="http://schemas.microsoft.com/office/drawing/2014/main" id="{F0CD0E4E-2224-1AA9-2562-98E4C95D25D7}"/>
              </a:ext>
            </a:extLst>
          </p:cNvPr>
          <p:cNvSpPr/>
          <p:nvPr userDrawn="1"/>
        </p:nvSpPr>
        <p:spPr>
          <a:xfrm rot="20961243">
            <a:off x="963544" y="2795605"/>
            <a:ext cx="1884847" cy="2164816"/>
          </a:xfrm>
          <a:custGeom>
            <a:avLst/>
            <a:gdLst>
              <a:gd name="csX0" fmla="*/ 537800 w 1884847"/>
              <a:gd name="csY0" fmla="*/ 20324 h 2164816"/>
              <a:gd name="csX1" fmla="*/ 529177 w 1884847"/>
              <a:gd name="csY1" fmla="*/ 169477 h 2164816"/>
              <a:gd name="csX2" fmla="*/ 993492 w 1884847"/>
              <a:gd name="csY2" fmla="*/ 1280771 h 2164816"/>
              <a:gd name="csX3" fmla="*/ 1863340 w 1884847"/>
              <a:gd name="csY3" fmla="*/ 1634674 h 2164816"/>
              <a:gd name="csX4" fmla="*/ 1884847 w 1884847"/>
              <a:gd name="csY4" fmla="*/ 1634165 h 2164816"/>
              <a:gd name="csX5" fmla="*/ 1884847 w 1884847"/>
              <a:gd name="csY5" fmla="*/ 2164816 h 2164816"/>
              <a:gd name="csX6" fmla="*/ 1847345 w 1884847"/>
              <a:gd name="csY6" fmla="*/ 2164541 h 2164816"/>
              <a:gd name="csX7" fmla="*/ 1576703 w 1884847"/>
              <a:gd name="csY7" fmla="*/ 2133729 h 2164816"/>
              <a:gd name="csX8" fmla="*/ 637193 w 1884847"/>
              <a:gd name="csY8" fmla="*/ 1671782 h 2164816"/>
              <a:gd name="csX9" fmla="*/ 117943 w 1884847"/>
              <a:gd name="csY9" fmla="*/ 867412 h 2164816"/>
              <a:gd name="csX10" fmla="*/ 4 w 1884847"/>
              <a:gd name="csY10" fmla="*/ 162255 h 2164816"/>
              <a:gd name="csX11" fmla="*/ 9560 w 1884847"/>
              <a:gd name="csY11" fmla="*/ 0 h 2164816"/>
              <a:gd name="csX12" fmla="*/ 537800 w 1884847"/>
              <a:gd name="csY12" fmla="*/ 20324 h 2164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4847" h="2164816">
                <a:moveTo>
                  <a:pt x="537800" y="20324"/>
                </a:moveTo>
                <a:lnTo>
                  <a:pt x="529177" y="169477"/>
                </a:lnTo>
                <a:cubicBezTo>
                  <a:pt x="529713" y="593339"/>
                  <a:pt x="702640" y="1015240"/>
                  <a:pt x="993492" y="1280771"/>
                </a:cubicBezTo>
                <a:cubicBezTo>
                  <a:pt x="1230641" y="1497319"/>
                  <a:pt x="1547651" y="1620227"/>
                  <a:pt x="1863340" y="1634674"/>
                </a:cubicBezTo>
                <a:lnTo>
                  <a:pt x="1884847" y="1634165"/>
                </a:lnTo>
                <a:lnTo>
                  <a:pt x="1884847" y="2164816"/>
                </a:lnTo>
                <a:lnTo>
                  <a:pt x="1847345" y="2164541"/>
                </a:lnTo>
                <a:cubicBezTo>
                  <a:pt x="1757596" y="2160690"/>
                  <a:pt x="1667179" y="2150437"/>
                  <a:pt x="1576703" y="2133729"/>
                </a:cubicBezTo>
                <a:cubicBezTo>
                  <a:pt x="1220585" y="2067990"/>
                  <a:pt x="895950" y="1908059"/>
                  <a:pt x="637193" y="1671782"/>
                </a:cubicBezTo>
                <a:cubicBezTo>
                  <a:pt x="406565" y="1461186"/>
                  <a:pt x="227011" y="1182849"/>
                  <a:pt x="117943" y="867412"/>
                </a:cubicBezTo>
                <a:cubicBezTo>
                  <a:pt x="39365" y="639988"/>
                  <a:pt x="-443" y="399951"/>
                  <a:pt x="4" y="162255"/>
                </a:cubicBezTo>
                <a:lnTo>
                  <a:pt x="9560" y="0"/>
                </a:lnTo>
                <a:lnTo>
                  <a:pt x="537800" y="2032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a livre: Forma 8">
            <a:extLst>
              <a:ext uri="{FF2B5EF4-FFF2-40B4-BE49-F238E27FC236}">
                <a16:creationId xmlns:a16="http://schemas.microsoft.com/office/drawing/2014/main" id="{FBDABC7E-8E18-2631-1533-3BCF8D77B083}"/>
              </a:ext>
            </a:extLst>
          </p:cNvPr>
          <p:cNvSpPr/>
          <p:nvPr userDrawn="1"/>
        </p:nvSpPr>
        <p:spPr>
          <a:xfrm rot="20961243">
            <a:off x="2748300" y="1720651"/>
            <a:ext cx="2587492" cy="2833108"/>
          </a:xfrm>
          <a:custGeom>
            <a:avLst/>
            <a:gdLst>
              <a:gd name="csX0" fmla="*/ 2242096 w 2587492"/>
              <a:gd name="csY0" fmla="*/ 117769 h 2833108"/>
              <a:gd name="csX1" fmla="*/ 2587492 w 2587492"/>
              <a:gd name="csY1" fmla="*/ 549374 h 2833108"/>
              <a:gd name="csX2" fmla="*/ 2551876 w 2587492"/>
              <a:gd name="csY2" fmla="*/ 600594 h 2833108"/>
              <a:gd name="csX3" fmla="*/ 2180296 w 2587492"/>
              <a:gd name="csY3" fmla="*/ 1088845 h 2833108"/>
              <a:gd name="csX4" fmla="*/ 1770019 w 2587492"/>
              <a:gd name="csY4" fmla="*/ 1425947 h 2833108"/>
              <a:gd name="csX5" fmla="*/ 1703470 w 2587492"/>
              <a:gd name="csY5" fmla="*/ 1665213 h 2833108"/>
              <a:gd name="csX6" fmla="*/ 735718 w 2587492"/>
              <a:gd name="csY6" fmla="*/ 2695407 h 2833108"/>
              <a:gd name="csX7" fmla="*/ 96542 w 2587492"/>
              <a:gd name="csY7" fmla="*/ 2833108 h 2833108"/>
              <a:gd name="csX8" fmla="*/ 0 w 2587492"/>
              <a:gd name="csY8" fmla="*/ 2832400 h 2833108"/>
              <a:gd name="csX9" fmla="*/ 0 w 2587492"/>
              <a:gd name="csY9" fmla="*/ 2301749 h 2833108"/>
              <a:gd name="csX10" fmla="*/ 167099 w 2587492"/>
              <a:gd name="csY10" fmla="*/ 2297792 h 2833108"/>
              <a:gd name="csX11" fmla="*/ 527772 w 2587492"/>
              <a:gd name="csY11" fmla="*/ 2207924 h 2833108"/>
              <a:gd name="csX12" fmla="*/ 1152555 w 2587492"/>
              <a:gd name="csY12" fmla="*/ 1603020 h 2833108"/>
              <a:gd name="csX13" fmla="*/ 727507 w 2587492"/>
              <a:gd name="csY13" fmla="*/ 1518321 h 2833108"/>
              <a:gd name="csX14" fmla="*/ 343635 w 2587492"/>
              <a:gd name="csY14" fmla="*/ 1198589 h 2833108"/>
              <a:gd name="csX15" fmla="*/ 196940 w 2587492"/>
              <a:gd name="csY15" fmla="*/ 704031 h 2833108"/>
              <a:gd name="csX16" fmla="*/ 418551 w 2587492"/>
              <a:gd name="csY16" fmla="*/ 210377 h 2833108"/>
              <a:gd name="csX17" fmla="*/ 931924 w 2587492"/>
              <a:gd name="csY17" fmla="*/ 553 h 2833108"/>
              <a:gd name="csX18" fmla="*/ 1574889 w 2587492"/>
              <a:gd name="csY18" fmla="*/ 395365 h 2833108"/>
              <a:gd name="csX19" fmla="*/ 1746935 w 2587492"/>
              <a:gd name="csY19" fmla="*/ 774196 h 2833108"/>
              <a:gd name="csX20" fmla="*/ 2113377 w 2587492"/>
              <a:gd name="csY20" fmla="*/ 300568 h 2833108"/>
              <a:gd name="csX21" fmla="*/ 2214018 w 2587492"/>
              <a:gd name="csY21" fmla="*/ 156160 h 2833108"/>
              <a:gd name="csX22" fmla="*/ 2242096 w 2587492"/>
              <a:gd name="csY22" fmla="*/ 117769 h 2833108"/>
              <a:gd name="csX23" fmla="*/ 912241 w 2587492"/>
              <a:gd name="csY23" fmla="*/ 529169 h 2833108"/>
              <a:gd name="csX24" fmla="*/ 755062 w 2587492"/>
              <a:gd name="csY24" fmla="*/ 636528 h 2833108"/>
              <a:gd name="csX25" fmla="*/ 730549 w 2587492"/>
              <a:gd name="csY25" fmla="*/ 702257 h 2833108"/>
              <a:gd name="csX26" fmla="*/ 730595 w 2587492"/>
              <a:gd name="csY26" fmla="*/ 701840 h 2833108"/>
              <a:gd name="csX27" fmla="*/ 730486 w 2587492"/>
              <a:gd name="csY27" fmla="*/ 702420 h 2833108"/>
              <a:gd name="csX28" fmla="*/ 730549 w 2587492"/>
              <a:gd name="csY28" fmla="*/ 702257 h 2833108"/>
              <a:gd name="csX29" fmla="*/ 727758 w 2587492"/>
              <a:gd name="csY29" fmla="*/ 726482 h 2833108"/>
              <a:gd name="csX30" fmla="*/ 942278 w 2587492"/>
              <a:gd name="csY30" fmla="*/ 1032365 h 2833108"/>
              <a:gd name="csX31" fmla="*/ 1263657 w 2587492"/>
              <a:gd name="csY31" fmla="*/ 1059811 h 2833108"/>
              <a:gd name="csX32" fmla="*/ 1137943 w 2587492"/>
              <a:gd name="csY32" fmla="*/ 692688 h 2833108"/>
              <a:gd name="csX33" fmla="*/ 912241 w 2587492"/>
              <a:gd name="csY33" fmla="*/ 529169 h 2833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587492" h="2833108">
                <a:moveTo>
                  <a:pt x="2242096" y="117769"/>
                </a:moveTo>
                <a:lnTo>
                  <a:pt x="2587492" y="549374"/>
                </a:lnTo>
                <a:lnTo>
                  <a:pt x="2551876" y="600594"/>
                </a:lnTo>
                <a:cubicBezTo>
                  <a:pt x="2438276" y="765072"/>
                  <a:pt x="2320585" y="935378"/>
                  <a:pt x="2180296" y="1088845"/>
                </a:cubicBezTo>
                <a:cubicBezTo>
                  <a:pt x="2050497" y="1231096"/>
                  <a:pt x="1915156" y="1342331"/>
                  <a:pt x="1770019" y="1425947"/>
                </a:cubicBezTo>
                <a:cubicBezTo>
                  <a:pt x="1754781" y="1507010"/>
                  <a:pt x="1732491" y="1587343"/>
                  <a:pt x="1703470" y="1665213"/>
                </a:cubicBezTo>
                <a:cubicBezTo>
                  <a:pt x="1536251" y="2118146"/>
                  <a:pt x="1165442" y="2513022"/>
                  <a:pt x="735718" y="2695407"/>
                </a:cubicBezTo>
                <a:cubicBezTo>
                  <a:pt x="535094" y="2780583"/>
                  <a:pt x="318861" y="2826766"/>
                  <a:pt x="96542" y="2833108"/>
                </a:cubicBezTo>
                <a:lnTo>
                  <a:pt x="0" y="2832400"/>
                </a:lnTo>
                <a:lnTo>
                  <a:pt x="0" y="2301749"/>
                </a:lnTo>
                <a:lnTo>
                  <a:pt x="167099" y="2297792"/>
                </a:lnTo>
                <a:cubicBezTo>
                  <a:pt x="291864" y="2285980"/>
                  <a:pt x="413820" y="2256340"/>
                  <a:pt x="527772" y="2207924"/>
                </a:cubicBezTo>
                <a:cubicBezTo>
                  <a:pt x="784989" y="2098615"/>
                  <a:pt x="1019911" y="1868824"/>
                  <a:pt x="1152555" y="1603020"/>
                </a:cubicBezTo>
                <a:cubicBezTo>
                  <a:pt x="1003706" y="1604409"/>
                  <a:pt x="859137" y="1576639"/>
                  <a:pt x="727507" y="1518321"/>
                </a:cubicBezTo>
                <a:cubicBezTo>
                  <a:pt x="574748" y="1451245"/>
                  <a:pt x="438546" y="1337522"/>
                  <a:pt x="343635" y="1198589"/>
                </a:cubicBezTo>
                <a:cubicBezTo>
                  <a:pt x="240264" y="1047276"/>
                  <a:pt x="189211" y="875828"/>
                  <a:pt x="196940" y="704031"/>
                </a:cubicBezTo>
                <a:cubicBezTo>
                  <a:pt x="205142" y="523339"/>
                  <a:pt x="285649" y="343647"/>
                  <a:pt x="418551" y="210377"/>
                </a:cubicBezTo>
                <a:cubicBezTo>
                  <a:pt x="559453" y="69610"/>
                  <a:pt x="746467" y="-7336"/>
                  <a:pt x="931924" y="553"/>
                </a:cubicBezTo>
                <a:cubicBezTo>
                  <a:pt x="1176299" y="10518"/>
                  <a:pt x="1411126" y="154176"/>
                  <a:pt x="1574889" y="395365"/>
                </a:cubicBezTo>
                <a:cubicBezTo>
                  <a:pt x="1651839" y="508739"/>
                  <a:pt x="1709792" y="637128"/>
                  <a:pt x="1746935" y="774196"/>
                </a:cubicBezTo>
                <a:cubicBezTo>
                  <a:pt x="1879585" y="639075"/>
                  <a:pt x="1994779" y="472499"/>
                  <a:pt x="2113377" y="300568"/>
                </a:cubicBezTo>
                <a:cubicBezTo>
                  <a:pt x="2146491" y="252690"/>
                  <a:pt x="2179874" y="204376"/>
                  <a:pt x="2214018" y="156160"/>
                </a:cubicBezTo>
                <a:lnTo>
                  <a:pt x="2242096" y="117769"/>
                </a:lnTo>
                <a:close/>
                <a:moveTo>
                  <a:pt x="912241" y="529169"/>
                </a:moveTo>
                <a:cubicBezTo>
                  <a:pt x="853398" y="526649"/>
                  <a:pt x="790195" y="574230"/>
                  <a:pt x="755062" y="636528"/>
                </a:cubicBezTo>
                <a:lnTo>
                  <a:pt x="730549" y="702257"/>
                </a:lnTo>
                <a:lnTo>
                  <a:pt x="730595" y="701840"/>
                </a:lnTo>
                <a:lnTo>
                  <a:pt x="730486" y="702420"/>
                </a:lnTo>
                <a:lnTo>
                  <a:pt x="730549" y="702257"/>
                </a:lnTo>
                <a:lnTo>
                  <a:pt x="727758" y="726482"/>
                </a:lnTo>
                <a:cubicBezTo>
                  <a:pt x="722306" y="844754"/>
                  <a:pt x="814477" y="975977"/>
                  <a:pt x="942278" y="1032365"/>
                </a:cubicBezTo>
                <a:cubicBezTo>
                  <a:pt x="1034673" y="1073114"/>
                  <a:pt x="1148653" y="1081954"/>
                  <a:pt x="1263657" y="1059811"/>
                </a:cubicBezTo>
                <a:cubicBezTo>
                  <a:pt x="1251362" y="924416"/>
                  <a:pt x="1209361" y="797229"/>
                  <a:pt x="1137943" y="692688"/>
                </a:cubicBezTo>
                <a:cubicBezTo>
                  <a:pt x="1071218" y="595024"/>
                  <a:pt x="984800" y="532020"/>
                  <a:pt x="912241" y="52916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9" name="Forma livre: Forma 18">
            <a:extLst>
              <a:ext uri="{FF2B5EF4-FFF2-40B4-BE49-F238E27FC236}">
                <a16:creationId xmlns:a16="http://schemas.microsoft.com/office/drawing/2014/main" id="{801E8154-62C1-5EAB-E548-559B067E08B9}"/>
              </a:ext>
            </a:extLst>
          </p:cNvPr>
          <p:cNvSpPr/>
          <p:nvPr userDrawn="1"/>
        </p:nvSpPr>
        <p:spPr>
          <a:xfrm>
            <a:off x="7653397" y="2003663"/>
            <a:ext cx="678875" cy="1045881"/>
          </a:xfrm>
          <a:custGeom>
            <a:avLst/>
            <a:gdLst>
              <a:gd name="csX0" fmla="*/ 142751 w 678875"/>
              <a:gd name="csY0" fmla="*/ 0 h 1045881"/>
              <a:gd name="csX1" fmla="*/ 672351 w 678875"/>
              <a:gd name="csY1" fmla="*/ 0 h 1045881"/>
              <a:gd name="csX2" fmla="*/ 672890 w 678875"/>
              <a:gd name="csY2" fmla="*/ 5355 h 1045881"/>
              <a:gd name="csX3" fmla="*/ 677100 w 678875"/>
              <a:gd name="csY3" fmla="*/ 130428 h 1045881"/>
              <a:gd name="csX4" fmla="*/ 678875 w 678875"/>
              <a:gd name="csY4" fmla="*/ 129252 h 1045881"/>
              <a:gd name="csX5" fmla="*/ 502219 w 678875"/>
              <a:gd name="csY5" fmla="*/ 898673 h 1045881"/>
              <a:gd name="csX6" fmla="*/ 147124 w 678875"/>
              <a:gd name="csY6" fmla="*/ 1018264 h 1045881"/>
              <a:gd name="csX7" fmla="*/ 27597 w 678875"/>
              <a:gd name="csY7" fmla="*/ 663016 h 1045881"/>
              <a:gd name="csX8" fmla="*/ 142955 w 678875"/>
              <a:gd name="csY8" fmla="*/ 1471 h 1045881"/>
              <a:gd name="csX9" fmla="*/ 142751 w 678875"/>
              <a:gd name="csY9" fmla="*/ 0 h 10458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8875" h="1045881">
                <a:moveTo>
                  <a:pt x="142751" y="0"/>
                </a:moveTo>
                <a:lnTo>
                  <a:pt x="672351" y="0"/>
                </a:lnTo>
                <a:lnTo>
                  <a:pt x="672890" y="5355"/>
                </a:lnTo>
                <a:cubicBezTo>
                  <a:pt x="675700" y="47175"/>
                  <a:pt x="677100" y="88893"/>
                  <a:pt x="677100" y="130428"/>
                </a:cubicBezTo>
                <a:lnTo>
                  <a:pt x="678875" y="129252"/>
                </a:lnTo>
                <a:cubicBezTo>
                  <a:pt x="678876" y="399663"/>
                  <a:pt x="619397" y="662426"/>
                  <a:pt x="502219" y="898673"/>
                </a:cubicBezTo>
                <a:cubicBezTo>
                  <a:pt x="436837" y="1030048"/>
                  <a:pt x="277826" y="1083072"/>
                  <a:pt x="147124" y="1018264"/>
                </a:cubicBezTo>
                <a:cubicBezTo>
                  <a:pt x="15790" y="952867"/>
                  <a:pt x="-37151" y="793800"/>
                  <a:pt x="27597" y="663016"/>
                </a:cubicBezTo>
                <a:cubicBezTo>
                  <a:pt x="126098" y="464621"/>
                  <a:pt x="165292" y="235738"/>
                  <a:pt x="142955" y="1471"/>
                </a:cubicBezTo>
                <a:lnTo>
                  <a:pt x="142751"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7" name="Forma livre: Forma 16">
            <a:extLst>
              <a:ext uri="{FF2B5EF4-FFF2-40B4-BE49-F238E27FC236}">
                <a16:creationId xmlns:a16="http://schemas.microsoft.com/office/drawing/2014/main" id="{633E1936-F7CC-EAF1-AEDD-68F408C0C43A}"/>
              </a:ext>
            </a:extLst>
          </p:cNvPr>
          <p:cNvSpPr/>
          <p:nvPr userDrawn="1"/>
        </p:nvSpPr>
        <p:spPr>
          <a:xfrm>
            <a:off x="7447443" y="848168"/>
            <a:ext cx="878304" cy="1155494"/>
          </a:xfrm>
          <a:custGeom>
            <a:avLst/>
            <a:gdLst>
              <a:gd name="csX0" fmla="*/ 381855 w 878304"/>
              <a:gd name="csY0" fmla="*/ 0 h 1155494"/>
              <a:gd name="csX1" fmla="*/ 436679 w 878304"/>
              <a:gd name="csY1" fmla="*/ 58479 h 1155494"/>
              <a:gd name="csX2" fmla="*/ 815322 w 878304"/>
              <a:gd name="csY2" fmla="*/ 783974 h 1155494"/>
              <a:gd name="csX3" fmla="*/ 866183 w 878304"/>
              <a:gd name="csY3" fmla="*/ 1035170 h 1155494"/>
              <a:gd name="csX4" fmla="*/ 878304 w 878304"/>
              <a:gd name="csY4" fmla="*/ 1155494 h 1155494"/>
              <a:gd name="csX5" fmla="*/ 348704 w 878304"/>
              <a:gd name="csY5" fmla="*/ 1155494 h 1155494"/>
              <a:gd name="csX6" fmla="*/ 332601 w 878304"/>
              <a:gd name="csY6" fmla="*/ 1039499 h 1155494"/>
              <a:gd name="csX7" fmla="*/ 305978 w 878304"/>
              <a:gd name="csY7" fmla="*/ 921833 h 1155494"/>
              <a:gd name="csX8" fmla="*/ 40077 w 878304"/>
              <a:gd name="csY8" fmla="*/ 406567 h 1155494"/>
              <a:gd name="csX9" fmla="*/ 0 w 878304"/>
              <a:gd name="csY9" fmla="*/ 363404 h 1155494"/>
              <a:gd name="csX10" fmla="*/ 381855 w 878304"/>
              <a:gd name="csY10" fmla="*/ 0 h 11554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78304" h="1155494">
                <a:moveTo>
                  <a:pt x="381855" y="0"/>
                </a:moveTo>
                <a:lnTo>
                  <a:pt x="436679" y="58479"/>
                </a:lnTo>
                <a:cubicBezTo>
                  <a:pt x="610735" y="262262"/>
                  <a:pt x="740972" y="509655"/>
                  <a:pt x="815322" y="783974"/>
                </a:cubicBezTo>
                <a:cubicBezTo>
                  <a:pt x="837983" y="867339"/>
                  <a:pt x="854915" y="951291"/>
                  <a:pt x="866183" y="1035170"/>
                </a:cubicBezTo>
                <a:lnTo>
                  <a:pt x="878304" y="1155494"/>
                </a:lnTo>
                <a:lnTo>
                  <a:pt x="348704" y="1155494"/>
                </a:lnTo>
                <a:lnTo>
                  <a:pt x="332601" y="1039499"/>
                </a:lnTo>
                <a:cubicBezTo>
                  <a:pt x="325450" y="1000271"/>
                  <a:pt x="316579" y="961011"/>
                  <a:pt x="305978" y="921833"/>
                </a:cubicBezTo>
                <a:cubicBezTo>
                  <a:pt x="252974" y="725942"/>
                  <a:pt x="161561" y="550303"/>
                  <a:pt x="40077" y="406567"/>
                </a:cubicBezTo>
                <a:lnTo>
                  <a:pt x="0" y="363404"/>
                </a:lnTo>
                <a:lnTo>
                  <a:pt x="381855"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65921817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beçalho da Seção 2">
    <p:bg>
      <p:bgRef idx="1001">
        <a:schemeClr val="bg2"/>
      </p:bgRef>
    </p:bg>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C74F66B-3B7C-84B8-6002-19759FC5F82E}"/>
              </a:ext>
            </a:extLst>
          </p:cNvPr>
          <p:cNvSpPr>
            <a:spLocks noGrp="1"/>
          </p:cNvSpPr>
          <p:nvPr>
            <p:ph type="title"/>
          </p:nvPr>
        </p:nvSpPr>
        <p:spPr>
          <a:xfrm>
            <a:off x="5346672" y="3428995"/>
            <a:ext cx="5867860" cy="2475761"/>
          </a:xfrm>
        </p:spPr>
        <p:txBody>
          <a:bodyPr rtlCol="0" anchor="ctr"/>
          <a:lstStyle>
            <a:lvl1pPr>
              <a:defRPr sz="5500"/>
            </a:lvl1pPr>
          </a:lstStyle>
          <a:p>
            <a:pPr rtl="0"/>
            <a:r>
              <a:rPr lang="pt-br"/>
              <a:t>Clique para editar o estilo de título Mestre</a:t>
            </a:r>
          </a:p>
        </p:txBody>
      </p:sp>
      <p:sp>
        <p:nvSpPr>
          <p:cNvPr id="13" name="Forma livre: Forma 12">
            <a:extLst>
              <a:ext uri="{FF2B5EF4-FFF2-40B4-BE49-F238E27FC236}">
                <a16:creationId xmlns:a16="http://schemas.microsoft.com/office/drawing/2014/main" id="{CD69113E-0110-AA04-15F7-18FADF432738}"/>
              </a:ext>
            </a:extLst>
          </p:cNvPr>
          <p:cNvSpPr/>
          <p:nvPr userDrawn="1"/>
        </p:nvSpPr>
        <p:spPr>
          <a:xfrm rot="21093447">
            <a:off x="568867" y="1463"/>
            <a:ext cx="1362450" cy="2900810"/>
          </a:xfrm>
          <a:custGeom>
            <a:avLst/>
            <a:gdLst>
              <a:gd name="csX0" fmla="*/ 798240 w 1362450"/>
              <a:gd name="csY0" fmla="*/ 0 h 2900810"/>
              <a:gd name="csX1" fmla="*/ 1351064 w 1362450"/>
              <a:gd name="csY1" fmla="*/ 82054 h 2900810"/>
              <a:gd name="csX2" fmla="*/ 1360761 w 1362450"/>
              <a:gd name="csY2" fmla="*/ 202237 h 2900810"/>
              <a:gd name="csX3" fmla="*/ 1176870 w 1362450"/>
              <a:gd name="csY3" fmla="*/ 1184479 h 2900810"/>
              <a:gd name="csX4" fmla="*/ 924095 w 1362450"/>
              <a:gd name="csY4" fmla="*/ 1732432 h 2900810"/>
              <a:gd name="csX5" fmla="*/ 529252 w 1362450"/>
              <a:gd name="csY5" fmla="*/ 2868590 h 2900810"/>
              <a:gd name="csX6" fmla="*/ 528631 w 1362450"/>
              <a:gd name="csY6" fmla="*/ 2900810 h 2900810"/>
              <a:gd name="csX7" fmla="*/ 0 w 1362450"/>
              <a:gd name="csY7" fmla="*/ 2900810 h 2900810"/>
              <a:gd name="csX8" fmla="*/ 1512 w 1362450"/>
              <a:gd name="csY8" fmla="*/ 2826590 h 2900810"/>
              <a:gd name="csX9" fmla="*/ 449387 w 1362450"/>
              <a:gd name="csY9" fmla="*/ 1497590 h 2900810"/>
              <a:gd name="csX10" fmla="*/ 686055 w 1362450"/>
              <a:gd name="csY10" fmla="*/ 985958 h 2900810"/>
              <a:gd name="csX11" fmla="*/ 831919 w 1362450"/>
              <a:gd name="csY11" fmla="*/ 223804 h 2900810"/>
              <a:gd name="csX12" fmla="*/ 811393 w 1362450"/>
              <a:gd name="csY12" fmla="*/ 45187 h 2900810"/>
              <a:gd name="csX13" fmla="*/ 798240 w 1362450"/>
              <a:gd name="csY13" fmla="*/ 0 h 2900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362450" h="2900810">
                <a:moveTo>
                  <a:pt x="798240" y="0"/>
                </a:moveTo>
                <a:lnTo>
                  <a:pt x="1351064" y="82054"/>
                </a:lnTo>
                <a:lnTo>
                  <a:pt x="1360761" y="202237"/>
                </a:lnTo>
                <a:cubicBezTo>
                  <a:pt x="1377234" y="596583"/>
                  <a:pt x="1270087" y="953524"/>
                  <a:pt x="1176870" y="1184479"/>
                </a:cubicBezTo>
                <a:cubicBezTo>
                  <a:pt x="1100541" y="1373864"/>
                  <a:pt x="1011014" y="1555930"/>
                  <a:pt x="924095" y="1732432"/>
                </a:cubicBezTo>
                <a:cubicBezTo>
                  <a:pt x="736795" y="2112017"/>
                  <a:pt x="560435" y="2470001"/>
                  <a:pt x="529252" y="2868590"/>
                </a:cubicBezTo>
                <a:lnTo>
                  <a:pt x="528631" y="2900810"/>
                </a:lnTo>
                <a:lnTo>
                  <a:pt x="0" y="2900810"/>
                </a:lnTo>
                <a:lnTo>
                  <a:pt x="1512" y="2826590"/>
                </a:lnTo>
                <a:cubicBezTo>
                  <a:pt x="41164" y="2326814"/>
                  <a:pt x="248936" y="1905594"/>
                  <a:pt x="449387" y="1497590"/>
                </a:cubicBezTo>
                <a:cubicBezTo>
                  <a:pt x="535462" y="1322753"/>
                  <a:pt x="617154" y="1157386"/>
                  <a:pt x="686055" y="985958"/>
                </a:cubicBezTo>
                <a:cubicBezTo>
                  <a:pt x="789740" y="728563"/>
                  <a:pt x="841783" y="458146"/>
                  <a:pt x="831919" y="223804"/>
                </a:cubicBezTo>
                <a:cubicBezTo>
                  <a:pt x="829352" y="160885"/>
                  <a:pt x="822493" y="101313"/>
                  <a:pt x="811393" y="45187"/>
                </a:cubicBezTo>
                <a:lnTo>
                  <a:pt x="79824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7" name="Forma livre: Forma 6">
            <a:extLst>
              <a:ext uri="{FF2B5EF4-FFF2-40B4-BE49-F238E27FC236}">
                <a16:creationId xmlns:a16="http://schemas.microsoft.com/office/drawing/2014/main" id="{432A4A6E-5C13-0581-476E-AE3D2AC2864F}"/>
              </a:ext>
            </a:extLst>
          </p:cNvPr>
          <p:cNvSpPr/>
          <p:nvPr userDrawn="1"/>
        </p:nvSpPr>
        <p:spPr>
          <a:xfrm rot="2785096">
            <a:off x="5354421" y="-213634"/>
            <a:ext cx="1721232" cy="2820012"/>
          </a:xfrm>
          <a:custGeom>
            <a:avLst/>
            <a:gdLst>
              <a:gd name="csX0" fmla="*/ 540392 w 1721232"/>
              <a:gd name="csY0" fmla="*/ 487103 h 2820012"/>
              <a:gd name="csX1" fmla="*/ 1325593 w 1721232"/>
              <a:gd name="csY1" fmla="*/ 42625 h 2820012"/>
              <a:gd name="csX2" fmla="*/ 1641152 w 1721232"/>
              <a:gd name="csY2" fmla="*/ 0 h 2820012"/>
              <a:gd name="csX3" fmla="*/ 1721232 w 1721232"/>
              <a:gd name="csY3" fmla="*/ 601 h 2820012"/>
              <a:gd name="csX4" fmla="*/ 1721232 w 1721232"/>
              <a:gd name="csY4" fmla="*/ 527740 h 2820012"/>
              <a:gd name="csX5" fmla="*/ 1667804 w 1721232"/>
              <a:gd name="csY5" fmla="*/ 527082 h 2820012"/>
              <a:gd name="csX6" fmla="*/ 1447596 w 1721232"/>
              <a:gd name="csY6" fmla="*/ 556216 h 2820012"/>
              <a:gd name="csX7" fmla="*/ 690909 w 1721232"/>
              <a:gd name="csY7" fmla="*/ 1183833 h 2820012"/>
              <a:gd name="csX8" fmla="*/ 565263 w 1721232"/>
              <a:gd name="csY8" fmla="*/ 2239665 h 2820012"/>
              <a:gd name="csX9" fmla="*/ 706504 w 1721232"/>
              <a:gd name="csY9" fmla="*/ 2672897 h 2820012"/>
              <a:gd name="csX10" fmla="*/ 744105 w 1721232"/>
              <a:gd name="csY10" fmla="*/ 2764792 h 2820012"/>
              <a:gd name="csX11" fmla="*/ 194075 w 1721232"/>
              <a:gd name="csY11" fmla="*/ 2820012 h 2820012"/>
              <a:gd name="csX12" fmla="*/ 147510 w 1721232"/>
              <a:gd name="csY12" fmla="*/ 2697959 h 2820012"/>
              <a:gd name="csX13" fmla="*/ 46462 w 1721232"/>
              <a:gd name="csY13" fmla="*/ 2351528 h 2820012"/>
              <a:gd name="csX14" fmla="*/ 214366 w 1721232"/>
              <a:gd name="csY14" fmla="*/ 953042 h 2820012"/>
              <a:gd name="csX15" fmla="*/ 540392 w 1721232"/>
              <a:gd name="csY15" fmla="*/ 487103 h 2820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721232" h="2820012">
                <a:moveTo>
                  <a:pt x="540392" y="487103"/>
                </a:moveTo>
                <a:cubicBezTo>
                  <a:pt x="755314" y="266843"/>
                  <a:pt x="1022995" y="113825"/>
                  <a:pt x="1325593" y="42625"/>
                </a:cubicBezTo>
                <a:cubicBezTo>
                  <a:pt x="1429034" y="18322"/>
                  <a:pt x="1534656" y="4172"/>
                  <a:pt x="1641152" y="0"/>
                </a:cubicBezTo>
                <a:lnTo>
                  <a:pt x="1721232" y="601"/>
                </a:lnTo>
                <a:lnTo>
                  <a:pt x="1721232" y="527740"/>
                </a:lnTo>
                <a:lnTo>
                  <a:pt x="1667804" y="527082"/>
                </a:lnTo>
                <a:cubicBezTo>
                  <a:pt x="1593265" y="529682"/>
                  <a:pt x="1519559" y="539352"/>
                  <a:pt x="1447596" y="556216"/>
                </a:cubicBezTo>
                <a:cubicBezTo>
                  <a:pt x="1028460" y="654802"/>
                  <a:pt x="804682" y="952327"/>
                  <a:pt x="690909" y="1183833"/>
                </a:cubicBezTo>
                <a:cubicBezTo>
                  <a:pt x="536321" y="1499236"/>
                  <a:pt x="490539" y="1884048"/>
                  <a:pt x="565263" y="2239665"/>
                </a:cubicBezTo>
                <a:cubicBezTo>
                  <a:pt x="595068" y="2382037"/>
                  <a:pt x="647151" y="2525037"/>
                  <a:pt x="706504" y="2672897"/>
                </a:cubicBezTo>
                <a:lnTo>
                  <a:pt x="744105" y="2764792"/>
                </a:lnTo>
                <a:lnTo>
                  <a:pt x="194075" y="2820012"/>
                </a:lnTo>
                <a:lnTo>
                  <a:pt x="147510" y="2697959"/>
                </a:lnTo>
                <a:cubicBezTo>
                  <a:pt x="107102" y="2585634"/>
                  <a:pt x="71517" y="2470482"/>
                  <a:pt x="46462" y="2351528"/>
                </a:cubicBezTo>
                <a:cubicBezTo>
                  <a:pt x="-52761" y="1882365"/>
                  <a:pt x="8640" y="1372605"/>
                  <a:pt x="214366" y="953042"/>
                </a:cubicBezTo>
                <a:cubicBezTo>
                  <a:pt x="301477" y="775622"/>
                  <a:pt x="411438" y="619258"/>
                  <a:pt x="540392" y="487103"/>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1" name="Forma Livre: Forma 10">
            <a:extLst>
              <a:ext uri="{FF2B5EF4-FFF2-40B4-BE49-F238E27FC236}">
                <a16:creationId xmlns:a16="http://schemas.microsoft.com/office/drawing/2014/main" id="{F0CD0E4E-2224-1AA9-2562-98E4C95D25D7}"/>
              </a:ext>
            </a:extLst>
          </p:cNvPr>
          <p:cNvSpPr/>
          <p:nvPr userDrawn="1"/>
        </p:nvSpPr>
        <p:spPr>
          <a:xfrm rot="20961243">
            <a:off x="963544" y="2795605"/>
            <a:ext cx="1884847" cy="2164816"/>
          </a:xfrm>
          <a:custGeom>
            <a:avLst/>
            <a:gdLst>
              <a:gd name="csX0" fmla="*/ 537800 w 1884847"/>
              <a:gd name="csY0" fmla="*/ 20324 h 2164816"/>
              <a:gd name="csX1" fmla="*/ 529177 w 1884847"/>
              <a:gd name="csY1" fmla="*/ 169477 h 2164816"/>
              <a:gd name="csX2" fmla="*/ 993492 w 1884847"/>
              <a:gd name="csY2" fmla="*/ 1280771 h 2164816"/>
              <a:gd name="csX3" fmla="*/ 1863340 w 1884847"/>
              <a:gd name="csY3" fmla="*/ 1634674 h 2164816"/>
              <a:gd name="csX4" fmla="*/ 1884847 w 1884847"/>
              <a:gd name="csY4" fmla="*/ 1634165 h 2164816"/>
              <a:gd name="csX5" fmla="*/ 1884847 w 1884847"/>
              <a:gd name="csY5" fmla="*/ 2164816 h 2164816"/>
              <a:gd name="csX6" fmla="*/ 1847345 w 1884847"/>
              <a:gd name="csY6" fmla="*/ 2164541 h 2164816"/>
              <a:gd name="csX7" fmla="*/ 1576703 w 1884847"/>
              <a:gd name="csY7" fmla="*/ 2133729 h 2164816"/>
              <a:gd name="csX8" fmla="*/ 637193 w 1884847"/>
              <a:gd name="csY8" fmla="*/ 1671782 h 2164816"/>
              <a:gd name="csX9" fmla="*/ 117943 w 1884847"/>
              <a:gd name="csY9" fmla="*/ 867412 h 2164816"/>
              <a:gd name="csX10" fmla="*/ 4 w 1884847"/>
              <a:gd name="csY10" fmla="*/ 162255 h 2164816"/>
              <a:gd name="csX11" fmla="*/ 9560 w 1884847"/>
              <a:gd name="csY11" fmla="*/ 0 h 2164816"/>
              <a:gd name="csX12" fmla="*/ 537800 w 1884847"/>
              <a:gd name="csY12" fmla="*/ 20324 h 21648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884847" h="2164816">
                <a:moveTo>
                  <a:pt x="537800" y="20324"/>
                </a:moveTo>
                <a:lnTo>
                  <a:pt x="529177" y="169477"/>
                </a:lnTo>
                <a:cubicBezTo>
                  <a:pt x="529713" y="593339"/>
                  <a:pt x="702640" y="1015240"/>
                  <a:pt x="993492" y="1280771"/>
                </a:cubicBezTo>
                <a:cubicBezTo>
                  <a:pt x="1230641" y="1497319"/>
                  <a:pt x="1547651" y="1620227"/>
                  <a:pt x="1863340" y="1634674"/>
                </a:cubicBezTo>
                <a:lnTo>
                  <a:pt x="1884847" y="1634165"/>
                </a:lnTo>
                <a:lnTo>
                  <a:pt x="1884847" y="2164816"/>
                </a:lnTo>
                <a:lnTo>
                  <a:pt x="1847345" y="2164541"/>
                </a:lnTo>
                <a:cubicBezTo>
                  <a:pt x="1757596" y="2160690"/>
                  <a:pt x="1667179" y="2150437"/>
                  <a:pt x="1576703" y="2133729"/>
                </a:cubicBezTo>
                <a:cubicBezTo>
                  <a:pt x="1220585" y="2067990"/>
                  <a:pt x="895950" y="1908059"/>
                  <a:pt x="637193" y="1671782"/>
                </a:cubicBezTo>
                <a:cubicBezTo>
                  <a:pt x="406565" y="1461186"/>
                  <a:pt x="227011" y="1182849"/>
                  <a:pt x="117943" y="867412"/>
                </a:cubicBezTo>
                <a:cubicBezTo>
                  <a:pt x="39365" y="639988"/>
                  <a:pt x="-443" y="399951"/>
                  <a:pt x="4" y="162255"/>
                </a:cubicBezTo>
                <a:lnTo>
                  <a:pt x="9560" y="0"/>
                </a:lnTo>
                <a:lnTo>
                  <a:pt x="537800" y="2032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9" name="Forma livre: Forma 8">
            <a:extLst>
              <a:ext uri="{FF2B5EF4-FFF2-40B4-BE49-F238E27FC236}">
                <a16:creationId xmlns:a16="http://schemas.microsoft.com/office/drawing/2014/main" id="{FBDABC7E-8E18-2631-1533-3BCF8D77B083}"/>
              </a:ext>
            </a:extLst>
          </p:cNvPr>
          <p:cNvSpPr/>
          <p:nvPr userDrawn="1"/>
        </p:nvSpPr>
        <p:spPr>
          <a:xfrm rot="20961243">
            <a:off x="2748300" y="1720651"/>
            <a:ext cx="2587492" cy="2833108"/>
          </a:xfrm>
          <a:custGeom>
            <a:avLst/>
            <a:gdLst>
              <a:gd name="csX0" fmla="*/ 2242096 w 2587492"/>
              <a:gd name="csY0" fmla="*/ 117769 h 2833108"/>
              <a:gd name="csX1" fmla="*/ 2587492 w 2587492"/>
              <a:gd name="csY1" fmla="*/ 549374 h 2833108"/>
              <a:gd name="csX2" fmla="*/ 2551876 w 2587492"/>
              <a:gd name="csY2" fmla="*/ 600594 h 2833108"/>
              <a:gd name="csX3" fmla="*/ 2180296 w 2587492"/>
              <a:gd name="csY3" fmla="*/ 1088845 h 2833108"/>
              <a:gd name="csX4" fmla="*/ 1770019 w 2587492"/>
              <a:gd name="csY4" fmla="*/ 1425947 h 2833108"/>
              <a:gd name="csX5" fmla="*/ 1703470 w 2587492"/>
              <a:gd name="csY5" fmla="*/ 1665213 h 2833108"/>
              <a:gd name="csX6" fmla="*/ 735718 w 2587492"/>
              <a:gd name="csY6" fmla="*/ 2695407 h 2833108"/>
              <a:gd name="csX7" fmla="*/ 96542 w 2587492"/>
              <a:gd name="csY7" fmla="*/ 2833108 h 2833108"/>
              <a:gd name="csX8" fmla="*/ 0 w 2587492"/>
              <a:gd name="csY8" fmla="*/ 2832400 h 2833108"/>
              <a:gd name="csX9" fmla="*/ 0 w 2587492"/>
              <a:gd name="csY9" fmla="*/ 2301749 h 2833108"/>
              <a:gd name="csX10" fmla="*/ 167099 w 2587492"/>
              <a:gd name="csY10" fmla="*/ 2297792 h 2833108"/>
              <a:gd name="csX11" fmla="*/ 527772 w 2587492"/>
              <a:gd name="csY11" fmla="*/ 2207924 h 2833108"/>
              <a:gd name="csX12" fmla="*/ 1152555 w 2587492"/>
              <a:gd name="csY12" fmla="*/ 1603020 h 2833108"/>
              <a:gd name="csX13" fmla="*/ 727507 w 2587492"/>
              <a:gd name="csY13" fmla="*/ 1518321 h 2833108"/>
              <a:gd name="csX14" fmla="*/ 343635 w 2587492"/>
              <a:gd name="csY14" fmla="*/ 1198589 h 2833108"/>
              <a:gd name="csX15" fmla="*/ 196940 w 2587492"/>
              <a:gd name="csY15" fmla="*/ 704031 h 2833108"/>
              <a:gd name="csX16" fmla="*/ 418551 w 2587492"/>
              <a:gd name="csY16" fmla="*/ 210377 h 2833108"/>
              <a:gd name="csX17" fmla="*/ 931924 w 2587492"/>
              <a:gd name="csY17" fmla="*/ 553 h 2833108"/>
              <a:gd name="csX18" fmla="*/ 1574889 w 2587492"/>
              <a:gd name="csY18" fmla="*/ 395365 h 2833108"/>
              <a:gd name="csX19" fmla="*/ 1746935 w 2587492"/>
              <a:gd name="csY19" fmla="*/ 774196 h 2833108"/>
              <a:gd name="csX20" fmla="*/ 2113377 w 2587492"/>
              <a:gd name="csY20" fmla="*/ 300568 h 2833108"/>
              <a:gd name="csX21" fmla="*/ 2214018 w 2587492"/>
              <a:gd name="csY21" fmla="*/ 156160 h 2833108"/>
              <a:gd name="csX22" fmla="*/ 2242096 w 2587492"/>
              <a:gd name="csY22" fmla="*/ 117769 h 2833108"/>
              <a:gd name="csX23" fmla="*/ 912241 w 2587492"/>
              <a:gd name="csY23" fmla="*/ 529169 h 2833108"/>
              <a:gd name="csX24" fmla="*/ 755062 w 2587492"/>
              <a:gd name="csY24" fmla="*/ 636528 h 2833108"/>
              <a:gd name="csX25" fmla="*/ 730549 w 2587492"/>
              <a:gd name="csY25" fmla="*/ 702257 h 2833108"/>
              <a:gd name="csX26" fmla="*/ 730595 w 2587492"/>
              <a:gd name="csY26" fmla="*/ 701840 h 2833108"/>
              <a:gd name="csX27" fmla="*/ 730486 w 2587492"/>
              <a:gd name="csY27" fmla="*/ 702420 h 2833108"/>
              <a:gd name="csX28" fmla="*/ 730549 w 2587492"/>
              <a:gd name="csY28" fmla="*/ 702257 h 2833108"/>
              <a:gd name="csX29" fmla="*/ 727758 w 2587492"/>
              <a:gd name="csY29" fmla="*/ 726482 h 2833108"/>
              <a:gd name="csX30" fmla="*/ 942278 w 2587492"/>
              <a:gd name="csY30" fmla="*/ 1032365 h 2833108"/>
              <a:gd name="csX31" fmla="*/ 1263657 w 2587492"/>
              <a:gd name="csY31" fmla="*/ 1059811 h 2833108"/>
              <a:gd name="csX32" fmla="*/ 1137943 w 2587492"/>
              <a:gd name="csY32" fmla="*/ 692688 h 2833108"/>
              <a:gd name="csX33" fmla="*/ 912241 w 2587492"/>
              <a:gd name="csY33" fmla="*/ 529169 h 2833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587492" h="2833108">
                <a:moveTo>
                  <a:pt x="2242096" y="117769"/>
                </a:moveTo>
                <a:lnTo>
                  <a:pt x="2587492" y="549374"/>
                </a:lnTo>
                <a:lnTo>
                  <a:pt x="2551876" y="600594"/>
                </a:lnTo>
                <a:cubicBezTo>
                  <a:pt x="2438276" y="765072"/>
                  <a:pt x="2320585" y="935378"/>
                  <a:pt x="2180296" y="1088845"/>
                </a:cubicBezTo>
                <a:cubicBezTo>
                  <a:pt x="2050497" y="1231096"/>
                  <a:pt x="1915156" y="1342331"/>
                  <a:pt x="1770019" y="1425947"/>
                </a:cubicBezTo>
                <a:cubicBezTo>
                  <a:pt x="1754781" y="1507010"/>
                  <a:pt x="1732491" y="1587343"/>
                  <a:pt x="1703470" y="1665213"/>
                </a:cubicBezTo>
                <a:cubicBezTo>
                  <a:pt x="1536251" y="2118146"/>
                  <a:pt x="1165442" y="2513022"/>
                  <a:pt x="735718" y="2695407"/>
                </a:cubicBezTo>
                <a:cubicBezTo>
                  <a:pt x="535094" y="2780583"/>
                  <a:pt x="318861" y="2826766"/>
                  <a:pt x="96542" y="2833108"/>
                </a:cubicBezTo>
                <a:lnTo>
                  <a:pt x="0" y="2832400"/>
                </a:lnTo>
                <a:lnTo>
                  <a:pt x="0" y="2301749"/>
                </a:lnTo>
                <a:lnTo>
                  <a:pt x="167099" y="2297792"/>
                </a:lnTo>
                <a:cubicBezTo>
                  <a:pt x="291864" y="2285980"/>
                  <a:pt x="413820" y="2256340"/>
                  <a:pt x="527772" y="2207924"/>
                </a:cubicBezTo>
                <a:cubicBezTo>
                  <a:pt x="784989" y="2098615"/>
                  <a:pt x="1019911" y="1868824"/>
                  <a:pt x="1152555" y="1603020"/>
                </a:cubicBezTo>
                <a:cubicBezTo>
                  <a:pt x="1003706" y="1604409"/>
                  <a:pt x="859137" y="1576639"/>
                  <a:pt x="727507" y="1518321"/>
                </a:cubicBezTo>
                <a:cubicBezTo>
                  <a:pt x="574748" y="1451245"/>
                  <a:pt x="438546" y="1337522"/>
                  <a:pt x="343635" y="1198589"/>
                </a:cubicBezTo>
                <a:cubicBezTo>
                  <a:pt x="240264" y="1047276"/>
                  <a:pt x="189211" y="875828"/>
                  <a:pt x="196940" y="704031"/>
                </a:cubicBezTo>
                <a:cubicBezTo>
                  <a:pt x="205142" y="523339"/>
                  <a:pt x="285649" y="343647"/>
                  <a:pt x="418551" y="210377"/>
                </a:cubicBezTo>
                <a:cubicBezTo>
                  <a:pt x="559453" y="69610"/>
                  <a:pt x="746467" y="-7336"/>
                  <a:pt x="931924" y="553"/>
                </a:cubicBezTo>
                <a:cubicBezTo>
                  <a:pt x="1176299" y="10518"/>
                  <a:pt x="1411126" y="154176"/>
                  <a:pt x="1574889" y="395365"/>
                </a:cubicBezTo>
                <a:cubicBezTo>
                  <a:pt x="1651839" y="508739"/>
                  <a:pt x="1709792" y="637128"/>
                  <a:pt x="1746935" y="774196"/>
                </a:cubicBezTo>
                <a:cubicBezTo>
                  <a:pt x="1879585" y="639075"/>
                  <a:pt x="1994779" y="472499"/>
                  <a:pt x="2113377" y="300568"/>
                </a:cubicBezTo>
                <a:cubicBezTo>
                  <a:pt x="2146491" y="252690"/>
                  <a:pt x="2179874" y="204376"/>
                  <a:pt x="2214018" y="156160"/>
                </a:cubicBezTo>
                <a:lnTo>
                  <a:pt x="2242096" y="117769"/>
                </a:lnTo>
                <a:close/>
                <a:moveTo>
                  <a:pt x="912241" y="529169"/>
                </a:moveTo>
                <a:cubicBezTo>
                  <a:pt x="853398" y="526649"/>
                  <a:pt x="790195" y="574230"/>
                  <a:pt x="755062" y="636528"/>
                </a:cubicBezTo>
                <a:lnTo>
                  <a:pt x="730549" y="702257"/>
                </a:lnTo>
                <a:lnTo>
                  <a:pt x="730595" y="701840"/>
                </a:lnTo>
                <a:lnTo>
                  <a:pt x="730486" y="702420"/>
                </a:lnTo>
                <a:lnTo>
                  <a:pt x="730549" y="702257"/>
                </a:lnTo>
                <a:lnTo>
                  <a:pt x="727758" y="726482"/>
                </a:lnTo>
                <a:cubicBezTo>
                  <a:pt x="722306" y="844754"/>
                  <a:pt x="814477" y="975977"/>
                  <a:pt x="942278" y="1032365"/>
                </a:cubicBezTo>
                <a:cubicBezTo>
                  <a:pt x="1034673" y="1073114"/>
                  <a:pt x="1148653" y="1081954"/>
                  <a:pt x="1263657" y="1059811"/>
                </a:cubicBezTo>
                <a:cubicBezTo>
                  <a:pt x="1251362" y="924416"/>
                  <a:pt x="1209361" y="797229"/>
                  <a:pt x="1137943" y="692688"/>
                </a:cubicBezTo>
                <a:cubicBezTo>
                  <a:pt x="1071218" y="595024"/>
                  <a:pt x="984800" y="532020"/>
                  <a:pt x="912241" y="529169"/>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9" name="Forma livre: Forma 18">
            <a:extLst>
              <a:ext uri="{FF2B5EF4-FFF2-40B4-BE49-F238E27FC236}">
                <a16:creationId xmlns:a16="http://schemas.microsoft.com/office/drawing/2014/main" id="{801E8154-62C1-5EAB-E548-559B067E08B9}"/>
              </a:ext>
            </a:extLst>
          </p:cNvPr>
          <p:cNvSpPr/>
          <p:nvPr userDrawn="1"/>
        </p:nvSpPr>
        <p:spPr>
          <a:xfrm>
            <a:off x="7653397" y="2003663"/>
            <a:ext cx="678875" cy="1045881"/>
          </a:xfrm>
          <a:custGeom>
            <a:avLst/>
            <a:gdLst>
              <a:gd name="csX0" fmla="*/ 142751 w 678875"/>
              <a:gd name="csY0" fmla="*/ 0 h 1045881"/>
              <a:gd name="csX1" fmla="*/ 672351 w 678875"/>
              <a:gd name="csY1" fmla="*/ 0 h 1045881"/>
              <a:gd name="csX2" fmla="*/ 672890 w 678875"/>
              <a:gd name="csY2" fmla="*/ 5355 h 1045881"/>
              <a:gd name="csX3" fmla="*/ 677100 w 678875"/>
              <a:gd name="csY3" fmla="*/ 130428 h 1045881"/>
              <a:gd name="csX4" fmla="*/ 678875 w 678875"/>
              <a:gd name="csY4" fmla="*/ 129252 h 1045881"/>
              <a:gd name="csX5" fmla="*/ 502219 w 678875"/>
              <a:gd name="csY5" fmla="*/ 898673 h 1045881"/>
              <a:gd name="csX6" fmla="*/ 147124 w 678875"/>
              <a:gd name="csY6" fmla="*/ 1018264 h 1045881"/>
              <a:gd name="csX7" fmla="*/ 27597 w 678875"/>
              <a:gd name="csY7" fmla="*/ 663016 h 1045881"/>
              <a:gd name="csX8" fmla="*/ 142955 w 678875"/>
              <a:gd name="csY8" fmla="*/ 1471 h 1045881"/>
              <a:gd name="csX9" fmla="*/ 142751 w 678875"/>
              <a:gd name="csY9" fmla="*/ 0 h 10458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678875" h="1045881">
                <a:moveTo>
                  <a:pt x="142751" y="0"/>
                </a:moveTo>
                <a:lnTo>
                  <a:pt x="672351" y="0"/>
                </a:lnTo>
                <a:lnTo>
                  <a:pt x="672890" y="5355"/>
                </a:lnTo>
                <a:cubicBezTo>
                  <a:pt x="675700" y="47175"/>
                  <a:pt x="677100" y="88893"/>
                  <a:pt x="677100" y="130428"/>
                </a:cubicBezTo>
                <a:lnTo>
                  <a:pt x="678875" y="129252"/>
                </a:lnTo>
                <a:cubicBezTo>
                  <a:pt x="678876" y="399663"/>
                  <a:pt x="619397" y="662426"/>
                  <a:pt x="502219" y="898673"/>
                </a:cubicBezTo>
                <a:cubicBezTo>
                  <a:pt x="436837" y="1030048"/>
                  <a:pt x="277826" y="1083072"/>
                  <a:pt x="147124" y="1018264"/>
                </a:cubicBezTo>
                <a:cubicBezTo>
                  <a:pt x="15790" y="952867"/>
                  <a:pt x="-37151" y="793800"/>
                  <a:pt x="27597" y="663016"/>
                </a:cubicBezTo>
                <a:cubicBezTo>
                  <a:pt x="126098" y="464621"/>
                  <a:pt x="165292" y="235738"/>
                  <a:pt x="142955" y="1471"/>
                </a:cubicBezTo>
                <a:lnTo>
                  <a:pt x="142751"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7" name="Forma livre: Forma 16">
            <a:extLst>
              <a:ext uri="{FF2B5EF4-FFF2-40B4-BE49-F238E27FC236}">
                <a16:creationId xmlns:a16="http://schemas.microsoft.com/office/drawing/2014/main" id="{633E1936-F7CC-EAF1-AEDD-68F408C0C43A}"/>
              </a:ext>
            </a:extLst>
          </p:cNvPr>
          <p:cNvSpPr/>
          <p:nvPr userDrawn="1"/>
        </p:nvSpPr>
        <p:spPr>
          <a:xfrm>
            <a:off x="7447443" y="848168"/>
            <a:ext cx="878304" cy="1155494"/>
          </a:xfrm>
          <a:custGeom>
            <a:avLst/>
            <a:gdLst>
              <a:gd name="csX0" fmla="*/ 381855 w 878304"/>
              <a:gd name="csY0" fmla="*/ 0 h 1155494"/>
              <a:gd name="csX1" fmla="*/ 436679 w 878304"/>
              <a:gd name="csY1" fmla="*/ 58479 h 1155494"/>
              <a:gd name="csX2" fmla="*/ 815322 w 878304"/>
              <a:gd name="csY2" fmla="*/ 783974 h 1155494"/>
              <a:gd name="csX3" fmla="*/ 866183 w 878304"/>
              <a:gd name="csY3" fmla="*/ 1035170 h 1155494"/>
              <a:gd name="csX4" fmla="*/ 878304 w 878304"/>
              <a:gd name="csY4" fmla="*/ 1155494 h 1155494"/>
              <a:gd name="csX5" fmla="*/ 348704 w 878304"/>
              <a:gd name="csY5" fmla="*/ 1155494 h 1155494"/>
              <a:gd name="csX6" fmla="*/ 332601 w 878304"/>
              <a:gd name="csY6" fmla="*/ 1039499 h 1155494"/>
              <a:gd name="csX7" fmla="*/ 305978 w 878304"/>
              <a:gd name="csY7" fmla="*/ 921833 h 1155494"/>
              <a:gd name="csX8" fmla="*/ 40077 w 878304"/>
              <a:gd name="csY8" fmla="*/ 406567 h 1155494"/>
              <a:gd name="csX9" fmla="*/ 0 w 878304"/>
              <a:gd name="csY9" fmla="*/ 363404 h 1155494"/>
              <a:gd name="csX10" fmla="*/ 381855 w 878304"/>
              <a:gd name="csY10" fmla="*/ 0 h 11554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78304" h="1155494">
                <a:moveTo>
                  <a:pt x="381855" y="0"/>
                </a:moveTo>
                <a:lnTo>
                  <a:pt x="436679" y="58479"/>
                </a:lnTo>
                <a:cubicBezTo>
                  <a:pt x="610735" y="262262"/>
                  <a:pt x="740972" y="509655"/>
                  <a:pt x="815322" y="783974"/>
                </a:cubicBezTo>
                <a:cubicBezTo>
                  <a:pt x="837983" y="867339"/>
                  <a:pt x="854915" y="951291"/>
                  <a:pt x="866183" y="1035170"/>
                </a:cubicBezTo>
                <a:lnTo>
                  <a:pt x="878304" y="1155494"/>
                </a:lnTo>
                <a:lnTo>
                  <a:pt x="348704" y="1155494"/>
                </a:lnTo>
                <a:lnTo>
                  <a:pt x="332601" y="1039499"/>
                </a:lnTo>
                <a:cubicBezTo>
                  <a:pt x="325450" y="1000271"/>
                  <a:pt x="316579" y="961011"/>
                  <a:pt x="305978" y="921833"/>
                </a:cubicBezTo>
                <a:cubicBezTo>
                  <a:pt x="252974" y="725942"/>
                  <a:pt x="161561" y="550303"/>
                  <a:pt x="40077" y="406567"/>
                </a:cubicBezTo>
                <a:lnTo>
                  <a:pt x="0" y="363404"/>
                </a:lnTo>
                <a:lnTo>
                  <a:pt x="381855"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Tree>
    <p:extLst>
      <p:ext uri="{BB962C8B-B14F-4D97-AF65-F5344CB8AC3E}">
        <p14:creationId xmlns:p14="http://schemas.microsoft.com/office/powerpoint/2010/main" val="1087653573"/>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údo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6C6482-CCCE-EC05-0769-A428DC87B902}"/>
              </a:ext>
            </a:extLst>
          </p:cNvPr>
          <p:cNvSpPr>
            <a:spLocks noGrp="1"/>
          </p:cNvSpPr>
          <p:nvPr>
            <p:ph type="title"/>
          </p:nvPr>
        </p:nvSpPr>
        <p:spPr>
          <a:xfrm>
            <a:off x="634030" y="3615049"/>
            <a:ext cx="5341468" cy="1113475"/>
          </a:xfrm>
        </p:spPr>
        <p:txBody>
          <a:bodyPr rtlCol="0" anchor="b">
            <a:noAutofit/>
          </a:bodyPr>
          <a:lstStyle>
            <a:lvl1pPr>
              <a:defRPr sz="2800"/>
            </a:lvl1pPr>
          </a:lstStyle>
          <a:p>
            <a:pPr rtl="0"/>
            <a:r>
              <a:rPr lang="pt-br"/>
              <a:t>Clique para editar o estilo de título Mestre</a:t>
            </a:r>
          </a:p>
        </p:txBody>
      </p:sp>
      <p:sp>
        <p:nvSpPr>
          <p:cNvPr id="4" name="Espaço Reservado para Conteúdo 3">
            <a:extLst>
              <a:ext uri="{FF2B5EF4-FFF2-40B4-BE49-F238E27FC236}">
                <a16:creationId xmlns:a16="http://schemas.microsoft.com/office/drawing/2014/main" id="{EE83AF3A-6C67-B9EB-E729-F69D350402C3}"/>
              </a:ext>
            </a:extLst>
          </p:cNvPr>
          <p:cNvSpPr>
            <a:spLocks noGrp="1"/>
          </p:cNvSpPr>
          <p:nvPr>
            <p:ph sz="quarter" idx="11"/>
          </p:nvPr>
        </p:nvSpPr>
        <p:spPr>
          <a:xfrm>
            <a:off x="633413" y="5110163"/>
            <a:ext cx="5267325" cy="1112837"/>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8" name="Forma livre: Forma 7">
            <a:extLst>
              <a:ext uri="{FF2B5EF4-FFF2-40B4-BE49-F238E27FC236}">
                <a16:creationId xmlns:a16="http://schemas.microsoft.com/office/drawing/2014/main" id="{85C4D0C7-2CE6-DF2D-1313-5DD619AD1629}"/>
              </a:ext>
            </a:extLst>
          </p:cNvPr>
          <p:cNvSpPr/>
          <p:nvPr userDrawn="1"/>
        </p:nvSpPr>
        <p:spPr>
          <a:xfrm>
            <a:off x="4547937" y="1005079"/>
            <a:ext cx="1358917" cy="740393"/>
          </a:xfrm>
          <a:custGeom>
            <a:avLst/>
            <a:gdLst>
              <a:gd name="csX0" fmla="*/ 1158699 w 1358917"/>
              <a:gd name="csY0" fmla="*/ 1163 h 740393"/>
              <a:gd name="csX1" fmla="*/ 1341094 w 1358917"/>
              <a:gd name="csY1" fmla="*/ 2384 h 740393"/>
              <a:gd name="csX2" fmla="*/ 1358917 w 1358917"/>
              <a:gd name="csY2" fmla="*/ 3855 h 740393"/>
              <a:gd name="csX3" fmla="*/ 1358917 w 1358917"/>
              <a:gd name="csY3" fmla="*/ 502260 h 740393"/>
              <a:gd name="csX4" fmla="*/ 1244558 w 1358917"/>
              <a:gd name="csY4" fmla="*/ 496082 h 740393"/>
              <a:gd name="csX5" fmla="*/ 366879 w 1358917"/>
              <a:gd name="csY5" fmla="*/ 710248 h 740393"/>
              <a:gd name="csX6" fmla="*/ 30083 w 1358917"/>
              <a:gd name="csY6" fmla="*/ 611027 h 740393"/>
              <a:gd name="csX7" fmla="*/ 129460 w 1358917"/>
              <a:gd name="csY7" fmla="*/ 274184 h 740393"/>
              <a:gd name="csX8" fmla="*/ 1158699 w 1358917"/>
              <a:gd name="csY8" fmla="*/ 1163 h 740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8917" h="740393">
                <a:moveTo>
                  <a:pt x="1158699" y="1163"/>
                </a:moveTo>
                <a:cubicBezTo>
                  <a:pt x="1219338" y="-718"/>
                  <a:pt x="1280196" y="-321"/>
                  <a:pt x="1341094" y="2384"/>
                </a:cubicBezTo>
                <a:lnTo>
                  <a:pt x="1358917" y="3855"/>
                </a:lnTo>
                <a:lnTo>
                  <a:pt x="1358917" y="502260"/>
                </a:lnTo>
                <a:lnTo>
                  <a:pt x="1244558" y="496082"/>
                </a:lnTo>
                <a:cubicBezTo>
                  <a:pt x="940561" y="494059"/>
                  <a:pt x="636039" y="564127"/>
                  <a:pt x="366879" y="710248"/>
                </a:cubicBezTo>
                <a:cubicBezTo>
                  <a:pt x="246245" y="775565"/>
                  <a:pt x="95747" y="731250"/>
                  <a:pt x="30083" y="611027"/>
                </a:cubicBezTo>
                <a:cubicBezTo>
                  <a:pt x="-35169" y="490439"/>
                  <a:pt x="9224" y="339907"/>
                  <a:pt x="129460" y="274184"/>
                </a:cubicBezTo>
                <a:cubicBezTo>
                  <a:pt x="438913" y="105715"/>
                  <a:pt x="794867" y="12447"/>
                  <a:pt x="1158699" y="1163"/>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7247B4DB-D327-F070-A241-F66AA62D1C9C}"/>
              </a:ext>
            </a:extLst>
          </p:cNvPr>
          <p:cNvSpPr/>
          <p:nvPr userDrawn="1"/>
        </p:nvSpPr>
        <p:spPr>
          <a:xfrm>
            <a:off x="5906854" y="964302"/>
            <a:ext cx="2864309" cy="2331338"/>
          </a:xfrm>
          <a:custGeom>
            <a:avLst/>
            <a:gdLst>
              <a:gd name="csX0" fmla="*/ 1579651 w 2864309"/>
              <a:gd name="csY0" fmla="*/ 17 h 2331338"/>
              <a:gd name="csX1" fmla="*/ 1954763 w 2864309"/>
              <a:gd name="csY1" fmla="*/ 62222 h 2331338"/>
              <a:gd name="csX2" fmla="*/ 2526423 w 2864309"/>
              <a:gd name="csY2" fmla="*/ 455000 h 2331338"/>
              <a:gd name="csX3" fmla="*/ 2819379 w 2864309"/>
              <a:gd name="csY3" fmla="*/ 859336 h 2331338"/>
              <a:gd name="csX4" fmla="*/ 2864309 w 2864309"/>
              <a:gd name="csY4" fmla="*/ 938832 h 2331338"/>
              <a:gd name="csX5" fmla="*/ 2497455 w 2864309"/>
              <a:gd name="csY5" fmla="*/ 1305926 h 2331338"/>
              <a:gd name="csX6" fmla="*/ 2477089 w 2864309"/>
              <a:gd name="csY6" fmla="*/ 1264656 h 2331338"/>
              <a:gd name="csX7" fmla="*/ 2158548 w 2864309"/>
              <a:gd name="csY7" fmla="*/ 788662 h 2331338"/>
              <a:gd name="csX8" fmla="*/ 1324851 w 2864309"/>
              <a:gd name="csY8" fmla="*/ 532117 h 2331338"/>
              <a:gd name="csX9" fmla="*/ 1456574 w 2864309"/>
              <a:gd name="csY9" fmla="*/ 644926 h 2331338"/>
              <a:gd name="csX10" fmla="*/ 1790414 w 2864309"/>
              <a:gd name="csY10" fmla="*/ 1110216 h 2331338"/>
              <a:gd name="csX11" fmla="*/ 1837371 w 2864309"/>
              <a:gd name="csY11" fmla="*/ 1736068 h 2331338"/>
              <a:gd name="csX12" fmla="*/ 1239328 w 2864309"/>
              <a:gd name="csY12" fmla="*/ 2312121 h 2331338"/>
              <a:gd name="csX13" fmla="*/ 457644 w 2864309"/>
              <a:gd name="csY13" fmla="*/ 2048789 h 2331338"/>
              <a:gd name="csX14" fmla="*/ 210939 w 2864309"/>
              <a:gd name="csY14" fmla="*/ 1194599 h 2331338"/>
              <a:gd name="csX15" fmla="*/ 424518 w 2864309"/>
              <a:gd name="csY15" fmla="*/ 617503 h 2331338"/>
              <a:gd name="csX16" fmla="*/ 67689 w 2864309"/>
              <a:gd name="csY16" fmla="*/ 546692 h 2331338"/>
              <a:gd name="csX17" fmla="*/ 0 w 2864309"/>
              <a:gd name="csY17" fmla="*/ 543036 h 2331338"/>
              <a:gd name="csX18" fmla="*/ 0 w 2864309"/>
              <a:gd name="csY18" fmla="*/ 44631 h 2331338"/>
              <a:gd name="csX19" fmla="*/ 164811 w 2864309"/>
              <a:gd name="csY19" fmla="*/ 58233 h 2331338"/>
              <a:gd name="csX20" fmla="*/ 809072 w 2864309"/>
              <a:gd name="csY20" fmla="*/ 228996 h 2331338"/>
              <a:gd name="csX21" fmla="*/ 1176127 w 2864309"/>
              <a:gd name="csY21" fmla="*/ 58086 h 2331338"/>
              <a:gd name="csX22" fmla="*/ 1579651 w 2864309"/>
              <a:gd name="csY22" fmla="*/ 17 h 2331338"/>
              <a:gd name="csX23" fmla="*/ 885232 w 2864309"/>
              <a:gd name="csY23" fmla="*/ 827859 h 2331338"/>
              <a:gd name="csX24" fmla="*/ 705159 w 2864309"/>
              <a:gd name="csY24" fmla="*/ 1251173 h 2331338"/>
              <a:gd name="csX25" fmla="*/ 829004 w 2864309"/>
              <a:gd name="csY25" fmla="*/ 1717110 h 2331338"/>
              <a:gd name="csX26" fmla="*/ 842120 w 2864309"/>
              <a:gd name="csY26" fmla="*/ 1730546 h 2331338"/>
              <a:gd name="csX27" fmla="*/ 841332 w 2864309"/>
              <a:gd name="csY27" fmla="*/ 1731316 h 2331338"/>
              <a:gd name="csX28" fmla="*/ 1131328 w 2864309"/>
              <a:gd name="csY28" fmla="*/ 1827646 h 2331338"/>
              <a:gd name="csX29" fmla="*/ 1361738 w 2864309"/>
              <a:gd name="csY29" fmla="*/ 1595789 h 2331338"/>
              <a:gd name="csX30" fmla="*/ 1333687 w 2864309"/>
              <a:gd name="csY30" fmla="*/ 1304655 h 2331338"/>
              <a:gd name="csX31" fmla="*/ 1119528 w 2864309"/>
              <a:gd name="csY31" fmla="*/ 1009392 h 2331338"/>
              <a:gd name="csX32" fmla="*/ 885232 w 2864309"/>
              <a:gd name="csY32" fmla="*/ 827859 h 233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864309" h="2331338">
                <a:moveTo>
                  <a:pt x="1579651" y="17"/>
                </a:moveTo>
                <a:cubicBezTo>
                  <a:pt x="1709717" y="676"/>
                  <a:pt x="1835047" y="21382"/>
                  <a:pt x="1954763" y="62222"/>
                </a:cubicBezTo>
                <a:cubicBezTo>
                  <a:pt x="2161938" y="132962"/>
                  <a:pt x="2353894" y="264820"/>
                  <a:pt x="2526423" y="455000"/>
                </a:cubicBezTo>
                <a:cubicBezTo>
                  <a:pt x="2636753" y="576618"/>
                  <a:pt x="2733051" y="714317"/>
                  <a:pt x="2819379" y="859336"/>
                </a:cubicBezTo>
                <a:lnTo>
                  <a:pt x="2864309" y="938832"/>
                </a:lnTo>
                <a:lnTo>
                  <a:pt x="2497455" y="1305926"/>
                </a:lnTo>
                <a:lnTo>
                  <a:pt x="2477089" y="1264656"/>
                </a:lnTo>
                <a:cubicBezTo>
                  <a:pt x="2383105" y="1087465"/>
                  <a:pt x="2278694" y="921227"/>
                  <a:pt x="2158548" y="788662"/>
                </a:cubicBezTo>
                <a:cubicBezTo>
                  <a:pt x="1915167" y="520369"/>
                  <a:pt x="1657745" y="440815"/>
                  <a:pt x="1324851" y="532117"/>
                </a:cubicBezTo>
                <a:cubicBezTo>
                  <a:pt x="1370470" y="567785"/>
                  <a:pt x="1414112" y="605381"/>
                  <a:pt x="1456574" y="644926"/>
                </a:cubicBezTo>
                <a:cubicBezTo>
                  <a:pt x="1559226" y="739812"/>
                  <a:pt x="1700521" y="897992"/>
                  <a:pt x="1790414" y="1110216"/>
                </a:cubicBezTo>
                <a:cubicBezTo>
                  <a:pt x="1879945" y="1321276"/>
                  <a:pt x="1896010" y="1537696"/>
                  <a:pt x="1837371" y="1736068"/>
                </a:cubicBezTo>
                <a:cubicBezTo>
                  <a:pt x="1749812" y="2032066"/>
                  <a:pt x="1525837" y="2247592"/>
                  <a:pt x="1239328" y="2312121"/>
                </a:cubicBezTo>
                <a:cubicBezTo>
                  <a:pt x="954009" y="2376285"/>
                  <a:pt x="661698" y="2277587"/>
                  <a:pt x="457644" y="2048789"/>
                </a:cubicBezTo>
                <a:cubicBezTo>
                  <a:pt x="263205" y="1831424"/>
                  <a:pt x="173371" y="1519680"/>
                  <a:pt x="210939" y="1194599"/>
                </a:cubicBezTo>
                <a:cubicBezTo>
                  <a:pt x="234512" y="990336"/>
                  <a:pt x="307602" y="793326"/>
                  <a:pt x="424518" y="617503"/>
                </a:cubicBezTo>
                <a:cubicBezTo>
                  <a:pt x="308339" y="582661"/>
                  <a:pt x="188630" y="558972"/>
                  <a:pt x="67689" y="546692"/>
                </a:cubicBezTo>
                <a:lnTo>
                  <a:pt x="0" y="543036"/>
                </a:lnTo>
                <a:lnTo>
                  <a:pt x="0" y="44631"/>
                </a:lnTo>
                <a:lnTo>
                  <a:pt x="164811" y="58233"/>
                </a:lnTo>
                <a:cubicBezTo>
                  <a:pt x="388521" y="85076"/>
                  <a:pt x="605209" y="142662"/>
                  <a:pt x="809072" y="228996"/>
                </a:cubicBezTo>
                <a:cubicBezTo>
                  <a:pt x="922415" y="153051"/>
                  <a:pt x="1045682" y="95173"/>
                  <a:pt x="1176127" y="58086"/>
                </a:cubicBezTo>
                <a:cubicBezTo>
                  <a:pt x="1314785" y="18743"/>
                  <a:pt x="1449585" y="-644"/>
                  <a:pt x="1579651" y="17"/>
                </a:cubicBezTo>
                <a:close/>
                <a:moveTo>
                  <a:pt x="885232" y="827859"/>
                </a:moveTo>
                <a:cubicBezTo>
                  <a:pt x="785707" y="953527"/>
                  <a:pt x="722200" y="1102657"/>
                  <a:pt x="705159" y="1251173"/>
                </a:cubicBezTo>
                <a:cubicBezTo>
                  <a:pt x="684180" y="1432806"/>
                  <a:pt x="730825" y="1607049"/>
                  <a:pt x="829004" y="1717110"/>
                </a:cubicBezTo>
                <a:cubicBezTo>
                  <a:pt x="833249" y="1721459"/>
                  <a:pt x="837875" y="1726197"/>
                  <a:pt x="842120" y="1730546"/>
                </a:cubicBezTo>
                <a:lnTo>
                  <a:pt x="841332" y="1731316"/>
                </a:lnTo>
                <a:cubicBezTo>
                  <a:pt x="923439" y="1815428"/>
                  <a:pt x="1028398" y="1850237"/>
                  <a:pt x="1131328" y="1827646"/>
                </a:cubicBezTo>
                <a:cubicBezTo>
                  <a:pt x="1241313" y="1802793"/>
                  <a:pt x="1325490" y="1718310"/>
                  <a:pt x="1361738" y="1595789"/>
                </a:cubicBezTo>
                <a:cubicBezTo>
                  <a:pt x="1387787" y="1507872"/>
                  <a:pt x="1378451" y="1409789"/>
                  <a:pt x="1333687" y="1304655"/>
                </a:cubicBezTo>
                <a:cubicBezTo>
                  <a:pt x="1290066" y="1202272"/>
                  <a:pt x="1214074" y="1097554"/>
                  <a:pt x="1119528" y="1009392"/>
                </a:cubicBezTo>
                <a:cubicBezTo>
                  <a:pt x="1046602" y="941796"/>
                  <a:pt x="968491" y="881539"/>
                  <a:pt x="885232" y="827859"/>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56C5C7F0-B569-AB32-3B72-9C70E1EB4E6D}"/>
              </a:ext>
            </a:extLst>
          </p:cNvPr>
          <p:cNvSpPr/>
          <p:nvPr userDrawn="1"/>
        </p:nvSpPr>
        <p:spPr>
          <a:xfrm>
            <a:off x="11435245" y="3510956"/>
            <a:ext cx="756755" cy="843846"/>
          </a:xfrm>
          <a:custGeom>
            <a:avLst/>
            <a:gdLst>
              <a:gd name="connsiteX0" fmla="*/ 825500 w 825500"/>
              <a:gd name="connsiteY0" fmla="*/ 0 h 920502"/>
              <a:gd name="connsiteX1" fmla="*/ 825500 w 825500"/>
              <a:gd name="connsiteY1" fmla="*/ 667573 h 920502"/>
              <a:gd name="connsiteX2" fmla="*/ 713497 w 825500"/>
              <a:gd name="connsiteY2" fmla="*/ 727315 h 920502"/>
              <a:gd name="connsiteX3" fmla="*/ 414118 w 825500"/>
              <a:gd name="connsiteY3" fmla="*/ 843681 h 920502"/>
              <a:gd name="connsiteX4" fmla="*/ 101192 w 825500"/>
              <a:gd name="connsiteY4" fmla="*/ 911142 h 920502"/>
              <a:gd name="connsiteX5" fmla="*/ 0 w 825500"/>
              <a:gd name="connsiteY5" fmla="*/ 920502 h 920502"/>
              <a:gd name="connsiteX6" fmla="*/ 0 w 825500"/>
              <a:gd name="connsiteY6" fmla="*/ 374788 h 920502"/>
              <a:gd name="connsiteX7" fmla="*/ 72002 w 825500"/>
              <a:gd name="connsiteY7" fmla="*/ 367834 h 920502"/>
              <a:gd name="connsiteX8" fmla="*/ 259138 w 825500"/>
              <a:gd name="connsiteY8" fmla="*/ 324534 h 920502"/>
              <a:gd name="connsiteX9" fmla="*/ 670792 w 825500"/>
              <a:gd name="connsiteY9" fmla="*/ 127418 h 920502"/>
              <a:gd name="connsiteX10" fmla="*/ 825500 w 825500"/>
              <a:gd name="connsiteY10" fmla="*/ 0 h 92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5500" h="920502">
                <a:moveTo>
                  <a:pt x="825500" y="0"/>
                </a:moveTo>
                <a:lnTo>
                  <a:pt x="825500" y="667573"/>
                </a:lnTo>
                <a:lnTo>
                  <a:pt x="713497" y="727315"/>
                </a:lnTo>
                <a:cubicBezTo>
                  <a:pt x="617887" y="773525"/>
                  <a:pt x="517750" y="812550"/>
                  <a:pt x="414118" y="843681"/>
                </a:cubicBezTo>
                <a:cubicBezTo>
                  <a:pt x="310804" y="874714"/>
                  <a:pt x="206078" y="897187"/>
                  <a:pt x="101192" y="911142"/>
                </a:cubicBezTo>
                <a:lnTo>
                  <a:pt x="0" y="920502"/>
                </a:lnTo>
                <a:lnTo>
                  <a:pt x="0" y="374788"/>
                </a:lnTo>
                <a:lnTo>
                  <a:pt x="72002" y="367834"/>
                </a:lnTo>
                <a:cubicBezTo>
                  <a:pt x="134617" y="357603"/>
                  <a:pt x="197171" y="343174"/>
                  <a:pt x="259138" y="324534"/>
                </a:cubicBezTo>
                <a:cubicBezTo>
                  <a:pt x="408928" y="279679"/>
                  <a:pt x="548132" y="212561"/>
                  <a:pt x="670792" y="127418"/>
                </a:cubicBezTo>
                <a:lnTo>
                  <a:pt x="82550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a livre: Forma 10">
            <a:extLst>
              <a:ext uri="{FF2B5EF4-FFF2-40B4-BE49-F238E27FC236}">
                <a16:creationId xmlns:a16="http://schemas.microsoft.com/office/drawing/2014/main" id="{8D3D9515-5C8E-8615-D604-E3D2928097CF}"/>
              </a:ext>
            </a:extLst>
          </p:cNvPr>
          <p:cNvSpPr/>
          <p:nvPr userDrawn="1"/>
        </p:nvSpPr>
        <p:spPr>
          <a:xfrm>
            <a:off x="8404308" y="1781390"/>
            <a:ext cx="3040892" cy="2580572"/>
          </a:xfrm>
          <a:custGeom>
            <a:avLst/>
            <a:gdLst>
              <a:gd name="connsiteX0" fmla="*/ 2386499 w 3317131"/>
              <a:gd name="connsiteY0" fmla="*/ 771 h 2814995"/>
              <a:gd name="connsiteX1" fmla="*/ 2508109 w 3317131"/>
              <a:gd name="connsiteY1" fmla="*/ 4710 h 2814995"/>
              <a:gd name="connsiteX2" fmla="*/ 2927379 w 3317131"/>
              <a:gd name="connsiteY2" fmla="*/ 186789 h 2814995"/>
              <a:gd name="connsiteX3" fmla="*/ 3276347 w 3317131"/>
              <a:gd name="connsiteY3" fmla="*/ 789124 h 2814995"/>
              <a:gd name="connsiteX4" fmla="*/ 3270828 w 3317131"/>
              <a:gd name="connsiteY4" fmla="*/ 1480085 h 2814995"/>
              <a:gd name="connsiteX5" fmla="*/ 2827269 w 3317131"/>
              <a:gd name="connsiteY5" fmla="*/ 2233565 h 2814995"/>
              <a:gd name="connsiteX6" fmla="*/ 3190767 w 3317131"/>
              <a:gd name="connsiteY6" fmla="*/ 2272625 h 2814995"/>
              <a:gd name="connsiteX7" fmla="*/ 3306271 w 3317131"/>
              <a:gd name="connsiteY7" fmla="*/ 2261471 h 2814995"/>
              <a:gd name="connsiteX8" fmla="*/ 3306271 w 3317131"/>
              <a:gd name="connsiteY8" fmla="*/ 2807185 h 2814995"/>
              <a:gd name="connsiteX9" fmla="*/ 3250169 w 3317131"/>
              <a:gd name="connsiteY9" fmla="*/ 2812374 h 2814995"/>
              <a:gd name="connsiteX10" fmla="*/ 2492891 w 3317131"/>
              <a:gd name="connsiteY10" fmla="*/ 2694565 h 2814995"/>
              <a:gd name="connsiteX11" fmla="*/ 2252479 w 3317131"/>
              <a:gd name="connsiteY11" fmla="*/ 2578470 h 2814995"/>
              <a:gd name="connsiteX12" fmla="*/ 1958550 w 3317131"/>
              <a:gd name="connsiteY12" fmla="*/ 2624807 h 2814995"/>
              <a:gd name="connsiteX13" fmla="*/ 1393702 w 3317131"/>
              <a:gd name="connsiteY13" fmla="*/ 2508282 h 2814995"/>
              <a:gd name="connsiteX14" fmla="*/ 951325 w 3317131"/>
              <a:gd name="connsiteY14" fmla="*/ 2196497 h 2814995"/>
              <a:gd name="connsiteX15" fmla="*/ 385099 w 3317131"/>
              <a:gd name="connsiteY15" fmla="*/ 1362108 h 2814995"/>
              <a:gd name="connsiteX16" fmla="*/ 257004 w 3317131"/>
              <a:gd name="connsiteY16" fmla="*/ 1079144 h 2814995"/>
              <a:gd name="connsiteX17" fmla="*/ 123755 w 3317131"/>
              <a:gd name="connsiteY17" fmla="*/ 784019 h 2814995"/>
              <a:gd name="connsiteX18" fmla="*/ 0 w 3317131"/>
              <a:gd name="connsiteY18" fmla="*/ 533245 h 2814995"/>
              <a:gd name="connsiteX19" fmla="*/ 400179 w 3317131"/>
              <a:gd name="connsiteY19" fmla="*/ 132804 h 2814995"/>
              <a:gd name="connsiteX20" fmla="*/ 441879 w 3317131"/>
              <a:gd name="connsiteY20" fmla="*/ 206586 h 2814995"/>
              <a:gd name="connsiteX21" fmla="*/ 751916 w 3317131"/>
              <a:gd name="connsiteY21" fmla="*/ 859347 h 2814995"/>
              <a:gd name="connsiteX22" fmla="*/ 875425 w 3317131"/>
              <a:gd name="connsiteY22" fmla="*/ 1132437 h 2814995"/>
              <a:gd name="connsiteX23" fmla="*/ 1694887 w 3317131"/>
              <a:gd name="connsiteY23" fmla="*/ 2045194 h 2814995"/>
              <a:gd name="connsiteX24" fmla="*/ 1539610 w 3317131"/>
              <a:gd name="connsiteY24" fmla="*/ 1757665 h 2814995"/>
              <a:gd name="connsiteX25" fmla="*/ 1454736 w 3317131"/>
              <a:gd name="connsiteY25" fmla="*/ 869755 h 2814995"/>
              <a:gd name="connsiteX26" fmla="*/ 2009197 w 3317131"/>
              <a:gd name="connsiteY26" fmla="*/ 99732 h 2814995"/>
              <a:gd name="connsiteX27" fmla="*/ 2386499 w 3317131"/>
              <a:gd name="connsiteY27" fmla="*/ 771 h 2814995"/>
              <a:gd name="connsiteX28" fmla="*/ 2414291 w 3317131"/>
              <a:gd name="connsiteY28" fmla="*/ 542092 h 2814995"/>
              <a:gd name="connsiteX29" fmla="*/ 2240757 w 3317131"/>
              <a:gd name="connsiteY29" fmla="*/ 589544 h 2814995"/>
              <a:gd name="connsiteX30" fmla="*/ 2035762 w 3317131"/>
              <a:gd name="connsiteY30" fmla="*/ 1540003 h 2814995"/>
              <a:gd name="connsiteX31" fmla="*/ 2319367 w 3317131"/>
              <a:gd name="connsiteY31" fmla="*/ 1952936 h 2814995"/>
              <a:gd name="connsiteX32" fmla="*/ 2432899 w 3317131"/>
              <a:gd name="connsiteY32" fmla="*/ 1860620 h 2814995"/>
              <a:gd name="connsiteX33" fmla="*/ 2748932 w 3317131"/>
              <a:gd name="connsiteY33" fmla="*/ 1333408 h 2814995"/>
              <a:gd name="connsiteX34" fmla="*/ 2577405 w 3317131"/>
              <a:gd name="connsiteY34" fmla="*/ 600765 h 2814995"/>
              <a:gd name="connsiteX35" fmla="*/ 2414291 w 3317131"/>
              <a:gd name="connsiteY35" fmla="*/ 542092 h 281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131" h="2814995">
                <a:moveTo>
                  <a:pt x="2386499" y="771"/>
                </a:moveTo>
                <a:cubicBezTo>
                  <a:pt x="2427469" y="-1012"/>
                  <a:pt x="2468035" y="295"/>
                  <a:pt x="2508109" y="4710"/>
                </a:cubicBezTo>
                <a:cubicBezTo>
                  <a:pt x="2662872" y="21870"/>
                  <a:pt x="2803910" y="82717"/>
                  <a:pt x="2927379" y="186789"/>
                </a:cubicBezTo>
                <a:cubicBezTo>
                  <a:pt x="3091724" y="325828"/>
                  <a:pt x="3215977" y="539334"/>
                  <a:pt x="3276347" y="789124"/>
                </a:cubicBezTo>
                <a:cubicBezTo>
                  <a:pt x="3332664" y="1021838"/>
                  <a:pt x="3330502" y="1267052"/>
                  <a:pt x="3270828" y="1480085"/>
                </a:cubicBezTo>
                <a:cubicBezTo>
                  <a:pt x="3191122" y="1763984"/>
                  <a:pt x="3033719" y="2030358"/>
                  <a:pt x="2827269" y="2233565"/>
                </a:cubicBezTo>
                <a:cubicBezTo>
                  <a:pt x="2943773" y="2263264"/>
                  <a:pt x="3066342" y="2276317"/>
                  <a:pt x="3190767" y="2272625"/>
                </a:cubicBezTo>
                <a:lnTo>
                  <a:pt x="3306271" y="2261471"/>
                </a:lnTo>
                <a:lnTo>
                  <a:pt x="3306271" y="2807185"/>
                </a:lnTo>
                <a:lnTo>
                  <a:pt x="3250169" y="2812374"/>
                </a:lnTo>
                <a:cubicBezTo>
                  <a:pt x="2988332" y="2825994"/>
                  <a:pt x="2729396" y="2786507"/>
                  <a:pt x="2492891" y="2694565"/>
                </a:cubicBezTo>
                <a:cubicBezTo>
                  <a:pt x="2408986" y="2662066"/>
                  <a:pt x="2328575" y="2622797"/>
                  <a:pt x="2252479" y="2578470"/>
                </a:cubicBezTo>
                <a:cubicBezTo>
                  <a:pt x="2156764" y="2606288"/>
                  <a:pt x="2058221" y="2621728"/>
                  <a:pt x="1958550" y="2624807"/>
                </a:cubicBezTo>
                <a:cubicBezTo>
                  <a:pt x="1763900" y="2630597"/>
                  <a:pt x="1573627" y="2591731"/>
                  <a:pt x="1393702" y="2508282"/>
                </a:cubicBezTo>
                <a:cubicBezTo>
                  <a:pt x="1238750" y="2436624"/>
                  <a:pt x="1090165" y="2331829"/>
                  <a:pt x="951325" y="2196497"/>
                </a:cubicBezTo>
                <a:cubicBezTo>
                  <a:pt x="736335" y="1986603"/>
                  <a:pt x="545637" y="1705894"/>
                  <a:pt x="385099" y="1362108"/>
                </a:cubicBezTo>
                <a:cubicBezTo>
                  <a:pt x="342768" y="1272185"/>
                  <a:pt x="301346" y="1178024"/>
                  <a:pt x="257004" y="1079144"/>
                </a:cubicBezTo>
                <a:cubicBezTo>
                  <a:pt x="214226" y="982946"/>
                  <a:pt x="170051" y="883538"/>
                  <a:pt x="123755" y="784019"/>
                </a:cubicBezTo>
                <a:lnTo>
                  <a:pt x="0" y="533245"/>
                </a:lnTo>
                <a:lnTo>
                  <a:pt x="400179" y="132804"/>
                </a:lnTo>
                <a:lnTo>
                  <a:pt x="441879" y="206586"/>
                </a:lnTo>
                <a:cubicBezTo>
                  <a:pt x="558430" y="423191"/>
                  <a:pt x="658275" y="648329"/>
                  <a:pt x="751916" y="859347"/>
                </a:cubicBezTo>
                <a:cubicBezTo>
                  <a:pt x="794994" y="956069"/>
                  <a:pt x="835604" y="1047674"/>
                  <a:pt x="875425" y="1132437"/>
                </a:cubicBezTo>
                <a:cubicBezTo>
                  <a:pt x="1017314" y="1435565"/>
                  <a:pt x="1295059" y="1908905"/>
                  <a:pt x="1694887" y="2045194"/>
                </a:cubicBezTo>
                <a:cubicBezTo>
                  <a:pt x="1636378" y="1955942"/>
                  <a:pt x="1584332" y="1860379"/>
                  <a:pt x="1539610" y="1757665"/>
                </a:cubicBezTo>
                <a:cubicBezTo>
                  <a:pt x="1426128" y="1499157"/>
                  <a:pt x="1394029" y="1167101"/>
                  <a:pt x="1454736" y="869755"/>
                </a:cubicBezTo>
                <a:cubicBezTo>
                  <a:pt x="1528168" y="507870"/>
                  <a:pt x="1725265" y="233903"/>
                  <a:pt x="2009197" y="99732"/>
                </a:cubicBezTo>
                <a:cubicBezTo>
                  <a:pt x="2137039" y="39277"/>
                  <a:pt x="2263588" y="6120"/>
                  <a:pt x="2386499" y="771"/>
                </a:cubicBezTo>
                <a:close/>
                <a:moveTo>
                  <a:pt x="2414291" y="542092"/>
                </a:moveTo>
                <a:cubicBezTo>
                  <a:pt x="2367404" y="543279"/>
                  <a:pt x="2310460" y="556518"/>
                  <a:pt x="2240757" y="589544"/>
                </a:cubicBezTo>
                <a:cubicBezTo>
                  <a:pt x="1941832" y="730769"/>
                  <a:pt x="1910669" y="1255815"/>
                  <a:pt x="2035762" y="1540003"/>
                </a:cubicBezTo>
                <a:cubicBezTo>
                  <a:pt x="2106999" y="1702631"/>
                  <a:pt x="2202784" y="1841301"/>
                  <a:pt x="2319367" y="1952936"/>
                </a:cubicBezTo>
                <a:cubicBezTo>
                  <a:pt x="2363160" y="1922806"/>
                  <a:pt x="2401451" y="1890473"/>
                  <a:pt x="2432899" y="1860620"/>
                </a:cubicBezTo>
                <a:cubicBezTo>
                  <a:pt x="2580214" y="1721862"/>
                  <a:pt x="2692384" y="1534136"/>
                  <a:pt x="2748932" y="1333408"/>
                </a:cubicBezTo>
                <a:cubicBezTo>
                  <a:pt x="2820168" y="1080490"/>
                  <a:pt x="2740067" y="738080"/>
                  <a:pt x="2577405" y="600765"/>
                </a:cubicBezTo>
                <a:cubicBezTo>
                  <a:pt x="2542640" y="571612"/>
                  <a:pt x="2492435" y="540114"/>
                  <a:pt x="2414291" y="54209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 name="Espaço Reservado para Data 4">
            <a:extLst>
              <a:ext uri="{FF2B5EF4-FFF2-40B4-BE49-F238E27FC236}">
                <a16:creationId xmlns:a16="http://schemas.microsoft.com/office/drawing/2014/main" id="{9AC1E91C-BBA5-1D35-6B94-6CCABD4FF2F6}"/>
              </a:ext>
            </a:extLst>
          </p:cNvPr>
          <p:cNvSpPr>
            <a:spLocks noGrp="1"/>
          </p:cNvSpPr>
          <p:nvPr>
            <p:ph type="dt" sz="half" idx="12"/>
          </p:nvPr>
        </p:nvSpPr>
        <p:spPr/>
        <p:txBody>
          <a:bodyPr rtlCol="0"/>
          <a:lstStyle/>
          <a:p>
            <a:pPr rtl="0"/>
            <a:r>
              <a:rPr lang="en-US"/>
              <a:t>6/12/2025</a:t>
            </a:r>
          </a:p>
        </p:txBody>
      </p:sp>
      <p:sp>
        <p:nvSpPr>
          <p:cNvPr id="13" name="Espaço Reservado para Rodapé 12">
            <a:extLst>
              <a:ext uri="{FF2B5EF4-FFF2-40B4-BE49-F238E27FC236}">
                <a16:creationId xmlns:a16="http://schemas.microsoft.com/office/drawing/2014/main" id="{A64E98E8-7BCF-28B4-C95D-ACC2BBF9DA4D}"/>
              </a:ext>
            </a:extLst>
          </p:cNvPr>
          <p:cNvSpPr>
            <a:spLocks noGrp="1"/>
          </p:cNvSpPr>
          <p:nvPr>
            <p:ph type="ftr" sz="quarter" idx="13"/>
          </p:nvPr>
        </p:nvSpPr>
        <p:spPr/>
        <p:txBody>
          <a:bodyPr rtlCol="0"/>
          <a:lstStyle/>
          <a:p>
            <a:pPr rtl="0"/>
            <a:endParaRPr lang="en-US"/>
          </a:p>
        </p:txBody>
      </p:sp>
      <p:sp>
        <p:nvSpPr>
          <p:cNvPr id="14" name="Espaço Reservado para o Número do Slide 13">
            <a:extLst>
              <a:ext uri="{FF2B5EF4-FFF2-40B4-BE49-F238E27FC236}">
                <a16:creationId xmlns:a16="http://schemas.microsoft.com/office/drawing/2014/main" id="{866FE1EF-7CB3-6F78-7429-3253C9A8AC3F}"/>
              </a:ext>
            </a:extLst>
          </p:cNvPr>
          <p:cNvSpPr>
            <a:spLocks noGrp="1"/>
          </p:cNvSpPr>
          <p:nvPr>
            <p:ph type="sldNum" sz="quarter" idx="14"/>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380721569"/>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údo 3">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286499" y="696094"/>
            <a:ext cx="5271463" cy="1433382"/>
          </a:xfrm>
        </p:spPr>
        <p:txBody>
          <a:bodyPr rtlCol="0" anchor="b">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D42D62A0-8127-CE86-0633-0D65E1E136F7}"/>
              </a:ext>
            </a:extLst>
          </p:cNvPr>
          <p:cNvSpPr>
            <a:spLocks noGrp="1"/>
          </p:cNvSpPr>
          <p:nvPr>
            <p:ph sz="quarter" idx="13"/>
          </p:nvPr>
        </p:nvSpPr>
        <p:spPr>
          <a:xfrm>
            <a:off x="6286498" y="2877190"/>
            <a:ext cx="5234475" cy="3362264"/>
          </a:xfrm>
        </p:spPr>
        <p:txBody>
          <a:bodyPr rtlCol="0"/>
          <a:lstStyle>
            <a:lvl1pPr>
              <a:buFont typeface="Arial" panose="020B0604020202020204" pitchFamily="34" charset="0"/>
              <a:buNone/>
              <a:defRPr/>
            </a:lvl1pPr>
            <a:lvl2pPr>
              <a:buFont typeface="Arial" panose="020B0604020202020204" pitchFamily="34" charset="0"/>
              <a:buNone/>
              <a:defRPr/>
            </a:lvl2pPr>
            <a:lvl3pPr>
              <a:buFont typeface="Arial" panose="020B0604020202020204" pitchFamily="34" charset="0"/>
              <a:buNone/>
              <a:defRPr/>
            </a:lvl3pPr>
            <a:lvl4pPr>
              <a:buFont typeface="Arial" panose="020B0604020202020204" pitchFamily="34" charset="0"/>
              <a:buNone/>
              <a:defRPr/>
            </a:lvl4pPr>
            <a:lvl5pPr>
              <a:buFont typeface="Arial" panose="020B0604020202020204" pitchFamily="34" charset="0"/>
              <a:buNone/>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9" name="Forma livre: Forma 8">
            <a:extLst>
              <a:ext uri="{FF2B5EF4-FFF2-40B4-BE49-F238E27FC236}">
                <a16:creationId xmlns:a16="http://schemas.microsoft.com/office/drawing/2014/main" id="{118EA7A8-57F9-5AA9-5FDB-87DCF4485115}"/>
              </a:ext>
            </a:extLst>
          </p:cNvPr>
          <p:cNvSpPr/>
          <p:nvPr userDrawn="1"/>
        </p:nvSpPr>
        <p:spPr>
          <a:xfrm rot="3107310">
            <a:off x="4703442" y="22264"/>
            <a:ext cx="1127787" cy="870042"/>
          </a:xfrm>
          <a:custGeom>
            <a:avLst/>
            <a:gdLst>
              <a:gd name="csX0" fmla="*/ 324378 w 1127787"/>
              <a:gd name="csY0" fmla="*/ 0 h 870042"/>
              <a:gd name="csX1" fmla="*/ 348046 w 1127787"/>
              <a:gd name="csY1" fmla="*/ 12985 h 870042"/>
              <a:gd name="csX2" fmla="*/ 454153 w 1127787"/>
              <a:gd name="csY2" fmla="*/ 69199 h 870042"/>
              <a:gd name="csX3" fmla="*/ 1052158 w 1127787"/>
              <a:gd name="csY3" fmla="*/ 409517 h 870042"/>
              <a:gd name="csX4" fmla="*/ 1127787 w 1127787"/>
              <a:gd name="csY4" fmla="*/ 462676 h 870042"/>
              <a:gd name="csX5" fmla="*/ 807089 w 1127787"/>
              <a:gd name="csY5" fmla="*/ 870042 h 870042"/>
              <a:gd name="csX6" fmla="*/ 733538 w 1127787"/>
              <a:gd name="csY6" fmla="*/ 819933 h 870042"/>
              <a:gd name="csX7" fmla="*/ 213403 w 1127787"/>
              <a:gd name="csY7" fmla="*/ 527212 h 870042"/>
              <a:gd name="csX8" fmla="*/ 4182 w 1127787"/>
              <a:gd name="csY8" fmla="*/ 415005 h 870042"/>
              <a:gd name="csX9" fmla="*/ 0 w 1127787"/>
              <a:gd name="csY9" fmla="*/ 412042 h 870042"/>
              <a:gd name="csX10" fmla="*/ 324378 w 1127787"/>
              <a:gd name="csY10" fmla="*/ 0 h 8700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27787" h="870042">
                <a:moveTo>
                  <a:pt x="324378" y="0"/>
                </a:moveTo>
                <a:lnTo>
                  <a:pt x="348046" y="12985"/>
                </a:lnTo>
                <a:cubicBezTo>
                  <a:pt x="380659" y="30467"/>
                  <a:pt x="416181" y="49208"/>
                  <a:pt x="454153" y="69199"/>
                </a:cubicBezTo>
                <a:cubicBezTo>
                  <a:pt x="633535" y="163514"/>
                  <a:pt x="847339" y="275945"/>
                  <a:pt x="1052158" y="409517"/>
                </a:cubicBezTo>
                <a:lnTo>
                  <a:pt x="1127787" y="462676"/>
                </a:lnTo>
                <a:lnTo>
                  <a:pt x="807089" y="870042"/>
                </a:lnTo>
                <a:lnTo>
                  <a:pt x="733538" y="819933"/>
                </a:lnTo>
                <a:cubicBezTo>
                  <a:pt x="557231" y="707749"/>
                  <a:pt x="370933" y="609758"/>
                  <a:pt x="213403" y="527212"/>
                </a:cubicBezTo>
                <a:cubicBezTo>
                  <a:pt x="133356" y="485061"/>
                  <a:pt x="64532" y="449028"/>
                  <a:pt x="4182" y="415005"/>
                </a:cubicBezTo>
                <a:lnTo>
                  <a:pt x="0" y="412042"/>
                </a:lnTo>
                <a:lnTo>
                  <a:pt x="324378"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a livre: Forma 12">
            <a:extLst>
              <a:ext uri="{FF2B5EF4-FFF2-40B4-BE49-F238E27FC236}">
                <a16:creationId xmlns:a16="http://schemas.microsoft.com/office/drawing/2014/main" id="{F46FF490-8285-F4EF-3D91-947132BE1A6A}"/>
              </a:ext>
            </a:extLst>
          </p:cNvPr>
          <p:cNvSpPr/>
          <p:nvPr userDrawn="1"/>
        </p:nvSpPr>
        <p:spPr>
          <a:xfrm rot="2775491">
            <a:off x="-334043" y="2238301"/>
            <a:ext cx="1346450" cy="619531"/>
          </a:xfrm>
          <a:custGeom>
            <a:avLst/>
            <a:gdLst>
              <a:gd name="csX0" fmla="*/ 0 w 1346450"/>
              <a:gd name="csY0" fmla="*/ 134953 h 619531"/>
              <a:gd name="csX1" fmla="*/ 72546 w 1346450"/>
              <a:gd name="csY1" fmla="*/ 105684 h 619531"/>
              <a:gd name="csX2" fmla="*/ 1258773 w 1346450"/>
              <a:gd name="csY2" fmla="*/ 63655 h 619531"/>
              <a:gd name="csX3" fmla="*/ 1346450 w 1346450"/>
              <a:gd name="csY3" fmla="*/ 85909 h 619531"/>
              <a:gd name="csX4" fmla="*/ 1346450 w 1346450"/>
              <a:gd name="csY4" fmla="*/ 619531 h 619531"/>
              <a:gd name="csX5" fmla="*/ 1147233 w 1346450"/>
              <a:gd name="csY5" fmla="*/ 568836 h 619531"/>
              <a:gd name="csX6" fmla="*/ 447091 w 1346450"/>
              <a:gd name="csY6" fmla="*/ 540705 h 619531"/>
              <a:gd name="csX7" fmla="*/ 428255 w 1346450"/>
              <a:gd name="csY7" fmla="*/ 544803 h 619531"/>
              <a:gd name="csX8" fmla="*/ 0 w 1346450"/>
              <a:gd name="csY8" fmla="*/ 134953 h 6195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46450" h="619531">
                <a:moveTo>
                  <a:pt x="0" y="134953"/>
                </a:moveTo>
                <a:lnTo>
                  <a:pt x="72546" y="105684"/>
                </a:lnTo>
                <a:cubicBezTo>
                  <a:pt x="421102" y="-19491"/>
                  <a:pt x="820542" y="-33430"/>
                  <a:pt x="1258773" y="63655"/>
                </a:cubicBezTo>
                <a:lnTo>
                  <a:pt x="1346450" y="85909"/>
                </a:lnTo>
                <a:lnTo>
                  <a:pt x="1346450" y="619531"/>
                </a:lnTo>
                <a:lnTo>
                  <a:pt x="1147233" y="568836"/>
                </a:lnTo>
                <a:cubicBezTo>
                  <a:pt x="894885" y="513138"/>
                  <a:pt x="656762" y="503847"/>
                  <a:pt x="447091" y="540705"/>
                </a:cubicBezTo>
                <a:lnTo>
                  <a:pt x="428255" y="544803"/>
                </a:lnTo>
                <a:lnTo>
                  <a:pt x="0" y="13495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a livre: Forma 13">
            <a:extLst>
              <a:ext uri="{FF2B5EF4-FFF2-40B4-BE49-F238E27FC236}">
                <a16:creationId xmlns:a16="http://schemas.microsoft.com/office/drawing/2014/main" id="{B8B2BF35-2F13-DBB8-8ACC-64B21E92A6E4}"/>
              </a:ext>
            </a:extLst>
          </p:cNvPr>
          <p:cNvSpPr/>
          <p:nvPr userDrawn="1"/>
        </p:nvSpPr>
        <p:spPr>
          <a:xfrm rot="2775491">
            <a:off x="151020" y="3650956"/>
            <a:ext cx="2621080" cy="1137623"/>
          </a:xfrm>
          <a:custGeom>
            <a:avLst/>
            <a:gdLst>
              <a:gd name="csX0" fmla="*/ 0 w 2621080"/>
              <a:gd name="csY0" fmla="*/ 0 h 1137623"/>
              <a:gd name="csX1" fmla="*/ 157099 w 2621080"/>
              <a:gd name="csY1" fmla="*/ 39874 h 1137623"/>
              <a:gd name="csX2" fmla="*/ 862059 w 2621080"/>
              <a:gd name="csY2" fmla="*/ 279463 h 1137623"/>
              <a:gd name="csX3" fmla="*/ 2316119 w 2621080"/>
              <a:gd name="csY3" fmla="*/ 619347 h 1137623"/>
              <a:gd name="csX4" fmla="*/ 2499803 w 2621080"/>
              <a:gd name="csY4" fmla="*/ 604007 h 1137623"/>
              <a:gd name="csX5" fmla="*/ 2621080 w 2621080"/>
              <a:gd name="csY5" fmla="*/ 1110402 h 1137623"/>
              <a:gd name="csX6" fmla="*/ 2602824 w 2621080"/>
              <a:gd name="csY6" fmla="*/ 1113743 h 1137623"/>
              <a:gd name="csX7" fmla="*/ 683252 w 2621080"/>
              <a:gd name="csY7" fmla="*/ 764814 h 1137623"/>
              <a:gd name="csX8" fmla="*/ 20993 w 2621080"/>
              <a:gd name="csY8" fmla="*/ 538964 h 1137623"/>
              <a:gd name="csX9" fmla="*/ 0 w 2621080"/>
              <a:gd name="csY9" fmla="*/ 533622 h 1137623"/>
              <a:gd name="csX10" fmla="*/ 0 w 2621080"/>
              <a:gd name="csY10" fmla="*/ 0 h 1137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21080" h="1137623">
                <a:moveTo>
                  <a:pt x="0" y="0"/>
                </a:moveTo>
                <a:lnTo>
                  <a:pt x="157099" y="39874"/>
                </a:lnTo>
                <a:cubicBezTo>
                  <a:pt x="399206" y="108646"/>
                  <a:pt x="633528" y="195138"/>
                  <a:pt x="862059" y="279463"/>
                </a:cubicBezTo>
                <a:cubicBezTo>
                  <a:pt x="1353533" y="460647"/>
                  <a:pt x="1820762" y="633231"/>
                  <a:pt x="2316119" y="619347"/>
                </a:cubicBezTo>
                <a:lnTo>
                  <a:pt x="2499803" y="604007"/>
                </a:lnTo>
                <a:lnTo>
                  <a:pt x="2621080" y="1110402"/>
                </a:lnTo>
                <a:lnTo>
                  <a:pt x="2602824" y="1113743"/>
                </a:lnTo>
                <a:cubicBezTo>
                  <a:pt x="1897146" y="1212840"/>
                  <a:pt x="1280014" y="985386"/>
                  <a:pt x="683252" y="764814"/>
                </a:cubicBezTo>
                <a:cubicBezTo>
                  <a:pt x="456856" y="681046"/>
                  <a:pt x="240031" y="601300"/>
                  <a:pt x="20993" y="538964"/>
                </a:cubicBezTo>
                <a:lnTo>
                  <a:pt x="0" y="533622"/>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5" name="Forma livre: Forma 14">
            <a:extLst>
              <a:ext uri="{FF2B5EF4-FFF2-40B4-BE49-F238E27FC236}">
                <a16:creationId xmlns:a16="http://schemas.microsoft.com/office/drawing/2014/main" id="{E48C00B5-BA03-0735-3143-04E7F50A474B}"/>
              </a:ext>
            </a:extLst>
          </p:cNvPr>
          <p:cNvSpPr/>
          <p:nvPr userDrawn="1"/>
        </p:nvSpPr>
        <p:spPr>
          <a:xfrm rot="15771306">
            <a:off x="2411976" y="3767826"/>
            <a:ext cx="1675935" cy="2640043"/>
          </a:xfrm>
          <a:custGeom>
            <a:avLst/>
            <a:gdLst>
              <a:gd name="csX0" fmla="*/ 1675935 w 1675935"/>
              <a:gd name="csY0" fmla="*/ 2623112 h 2640043"/>
              <a:gd name="csX1" fmla="*/ 1639390 w 1675935"/>
              <a:gd name="csY1" fmla="*/ 2628297 h 2640043"/>
              <a:gd name="csX2" fmla="*/ 1362595 w 1675935"/>
              <a:gd name="csY2" fmla="*/ 2639008 h 2640043"/>
              <a:gd name="csX3" fmla="*/ 283695 w 1675935"/>
              <a:gd name="csY3" fmla="*/ 2129515 h 2640043"/>
              <a:gd name="csX4" fmla="*/ 21597 w 1675935"/>
              <a:gd name="csY4" fmla="*/ 1549635 h 2640043"/>
              <a:gd name="csX5" fmla="*/ 23049 w 1675935"/>
              <a:gd name="csY5" fmla="*/ 1551129 h 2640043"/>
              <a:gd name="csX6" fmla="*/ 24719 w 1675935"/>
              <a:gd name="csY6" fmla="*/ 1006605 h 2640043"/>
              <a:gd name="csX7" fmla="*/ 460398 w 1675935"/>
              <a:gd name="csY7" fmla="*/ 92428 h 2640043"/>
              <a:gd name="csX8" fmla="*/ 546692 w 1675935"/>
              <a:gd name="csY8" fmla="*/ 0 h 2640043"/>
              <a:gd name="csX9" fmla="*/ 945962 w 1675935"/>
              <a:gd name="csY9" fmla="*/ 334255 h 2640043"/>
              <a:gd name="csX10" fmla="*/ 923004 w 1675935"/>
              <a:gd name="csY10" fmla="*/ 354475 h 2640043"/>
              <a:gd name="csX11" fmla="*/ 534886 w 1675935"/>
              <a:gd name="csY11" fmla="*/ 1094473 h 2640043"/>
              <a:gd name="csX12" fmla="*/ 687262 w 1675935"/>
              <a:gd name="csY12" fmla="*/ 1805249 h 2640043"/>
              <a:gd name="csX13" fmla="*/ 1619600 w 1675935"/>
              <a:gd name="csY13" fmla="*/ 2110780 h 2640043"/>
              <a:gd name="csX14" fmla="*/ 1675935 w 1675935"/>
              <a:gd name="csY14" fmla="*/ 2099603 h 2640043"/>
              <a:gd name="csX15" fmla="*/ 1675935 w 1675935"/>
              <a:gd name="csY15" fmla="*/ 2623112 h 2640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675935" h="2640043">
                <a:moveTo>
                  <a:pt x="1675935" y="2623112"/>
                </a:moveTo>
                <a:lnTo>
                  <a:pt x="1639390" y="2628297"/>
                </a:lnTo>
                <a:cubicBezTo>
                  <a:pt x="1546018" y="2638387"/>
                  <a:pt x="1453375" y="2642044"/>
                  <a:pt x="1362595" y="2639008"/>
                </a:cubicBezTo>
                <a:cubicBezTo>
                  <a:pt x="913491" y="2623688"/>
                  <a:pt x="540688" y="2447839"/>
                  <a:pt x="283695" y="2129515"/>
                </a:cubicBezTo>
                <a:cubicBezTo>
                  <a:pt x="148865" y="1962704"/>
                  <a:pt x="61110" y="1765190"/>
                  <a:pt x="21597" y="1549635"/>
                </a:cubicBezTo>
                <a:lnTo>
                  <a:pt x="23049" y="1551129"/>
                </a:lnTo>
                <a:cubicBezTo>
                  <a:pt x="-8042" y="1379022"/>
                  <a:pt x="-7866" y="1195453"/>
                  <a:pt x="24719" y="1006605"/>
                </a:cubicBezTo>
                <a:cubicBezTo>
                  <a:pt x="82208" y="676035"/>
                  <a:pt x="238608" y="349972"/>
                  <a:pt x="460398" y="92428"/>
                </a:cubicBezTo>
                <a:lnTo>
                  <a:pt x="546692" y="0"/>
                </a:lnTo>
                <a:lnTo>
                  <a:pt x="945962" y="334255"/>
                </a:lnTo>
                <a:lnTo>
                  <a:pt x="923004" y="354475"/>
                </a:lnTo>
                <a:cubicBezTo>
                  <a:pt x="723882" y="550630"/>
                  <a:pt x="582493" y="820486"/>
                  <a:pt x="534886" y="1094473"/>
                </a:cubicBezTo>
                <a:cubicBezTo>
                  <a:pt x="486653" y="1371513"/>
                  <a:pt x="540968" y="1623577"/>
                  <a:pt x="687262" y="1805249"/>
                </a:cubicBezTo>
                <a:cubicBezTo>
                  <a:pt x="911875" y="2083258"/>
                  <a:pt x="1266030" y="2157477"/>
                  <a:pt x="1619600" y="2110780"/>
                </a:cubicBezTo>
                <a:lnTo>
                  <a:pt x="1675935" y="2099603"/>
                </a:lnTo>
                <a:lnTo>
                  <a:pt x="1675935" y="262311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6" name="Forma livre: Forma 15">
            <a:extLst>
              <a:ext uri="{FF2B5EF4-FFF2-40B4-BE49-F238E27FC236}">
                <a16:creationId xmlns:a16="http://schemas.microsoft.com/office/drawing/2014/main" id="{0157A1B9-2F2D-AD71-4FBD-025623DF4A57}"/>
              </a:ext>
            </a:extLst>
          </p:cNvPr>
          <p:cNvSpPr/>
          <p:nvPr userDrawn="1"/>
        </p:nvSpPr>
        <p:spPr>
          <a:xfrm rot="15771306">
            <a:off x="1633441" y="1618753"/>
            <a:ext cx="3366028" cy="1840095"/>
          </a:xfrm>
          <a:custGeom>
            <a:avLst/>
            <a:gdLst>
              <a:gd name="csX0" fmla="*/ 3366028 w 3366028"/>
              <a:gd name="csY0" fmla="*/ 396976 h 1840095"/>
              <a:gd name="csX1" fmla="*/ 2920102 w 3366028"/>
              <a:gd name="csY1" fmla="*/ 665621 h 1840095"/>
              <a:gd name="csX2" fmla="*/ 2903281 w 3366028"/>
              <a:gd name="csY2" fmla="*/ 644241 h 1840095"/>
              <a:gd name="csX3" fmla="*/ 2679351 w 3366028"/>
              <a:gd name="csY3" fmla="*/ 534430 h 1840095"/>
              <a:gd name="csX4" fmla="*/ 2086652 w 3366028"/>
              <a:gd name="csY4" fmla="*/ 637408 h 1840095"/>
              <a:gd name="csX5" fmla="*/ 1460901 w 3366028"/>
              <a:gd name="csY5" fmla="*/ 1098229 h 1840095"/>
              <a:gd name="csX6" fmla="*/ 792955 w 3366028"/>
              <a:gd name="csY6" fmla="*/ 1587745 h 1840095"/>
              <a:gd name="csX7" fmla="*/ 103920 w 3366028"/>
              <a:gd name="csY7" fmla="*/ 1825352 h 1840095"/>
              <a:gd name="csX8" fmla="*/ 0 w 3366028"/>
              <a:gd name="csY8" fmla="*/ 1840095 h 1840095"/>
              <a:gd name="csX9" fmla="*/ 0 w 3366028"/>
              <a:gd name="csY9" fmla="*/ 1316586 h 1840095"/>
              <a:gd name="csX10" fmla="*/ 154695 w 3366028"/>
              <a:gd name="csY10" fmla="*/ 1285896 h 1840095"/>
              <a:gd name="csX11" fmla="*/ 551349 w 3366028"/>
              <a:gd name="csY11" fmla="*/ 1131015 h 1840095"/>
              <a:gd name="csX12" fmla="*/ 1126990 w 3366028"/>
              <a:gd name="csY12" fmla="*/ 703773 h 1840095"/>
              <a:gd name="csX13" fmla="*/ 1845034 w 3366028"/>
              <a:gd name="csY13" fmla="*/ 180677 h 1840095"/>
              <a:gd name="csX14" fmla="*/ 2790585 w 3366028"/>
              <a:gd name="csY14" fmla="*/ 29737 h 1840095"/>
              <a:gd name="csX15" fmla="*/ 3348510 w 3366028"/>
              <a:gd name="csY15" fmla="*/ 370001 h 1840095"/>
              <a:gd name="csX16" fmla="*/ 3366028 w 3366028"/>
              <a:gd name="csY16" fmla="*/ 396976 h 1840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366028" h="1840095">
                <a:moveTo>
                  <a:pt x="3366028" y="396976"/>
                </a:moveTo>
                <a:lnTo>
                  <a:pt x="2920102" y="665621"/>
                </a:lnTo>
                <a:lnTo>
                  <a:pt x="2903281" y="644241"/>
                </a:lnTo>
                <a:cubicBezTo>
                  <a:pt x="2851725" y="594270"/>
                  <a:pt x="2772544" y="554866"/>
                  <a:pt x="2679351" y="534430"/>
                </a:cubicBezTo>
                <a:cubicBezTo>
                  <a:pt x="2487507" y="492502"/>
                  <a:pt x="2299223" y="525335"/>
                  <a:pt x="2086652" y="637408"/>
                </a:cubicBezTo>
                <a:cubicBezTo>
                  <a:pt x="1875101" y="748691"/>
                  <a:pt x="1665010" y="926332"/>
                  <a:pt x="1460901" y="1098229"/>
                </a:cubicBezTo>
                <a:cubicBezTo>
                  <a:pt x="1248189" y="1277553"/>
                  <a:pt x="1028341" y="1462801"/>
                  <a:pt x="792955" y="1587745"/>
                </a:cubicBezTo>
                <a:cubicBezTo>
                  <a:pt x="574045" y="1703657"/>
                  <a:pt x="338470" y="1784205"/>
                  <a:pt x="103920" y="1825352"/>
                </a:cubicBezTo>
                <a:lnTo>
                  <a:pt x="0" y="1840095"/>
                </a:lnTo>
                <a:lnTo>
                  <a:pt x="0" y="1316586"/>
                </a:lnTo>
                <a:lnTo>
                  <a:pt x="154695" y="1285896"/>
                </a:lnTo>
                <a:cubicBezTo>
                  <a:pt x="293947" y="1249196"/>
                  <a:pt x="428941" y="1195801"/>
                  <a:pt x="551349" y="1131015"/>
                </a:cubicBezTo>
                <a:cubicBezTo>
                  <a:pt x="737700" y="1032459"/>
                  <a:pt x="926998" y="872595"/>
                  <a:pt x="1126990" y="703773"/>
                </a:cubicBezTo>
                <a:cubicBezTo>
                  <a:pt x="1351876" y="514104"/>
                  <a:pt x="1583867" y="318456"/>
                  <a:pt x="1845034" y="180677"/>
                </a:cubicBezTo>
                <a:cubicBezTo>
                  <a:pt x="2167666" y="10746"/>
                  <a:pt x="2476958" y="-38704"/>
                  <a:pt x="2790585" y="29737"/>
                </a:cubicBezTo>
                <a:cubicBezTo>
                  <a:pt x="3026633" y="81214"/>
                  <a:pt x="3225303" y="203432"/>
                  <a:pt x="3348510" y="370001"/>
                </a:cubicBezTo>
                <a:lnTo>
                  <a:pt x="3366028" y="396976"/>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7" name="Forma livre: Forma 16">
            <a:extLst>
              <a:ext uri="{FF2B5EF4-FFF2-40B4-BE49-F238E27FC236}">
                <a16:creationId xmlns:a16="http://schemas.microsoft.com/office/drawing/2014/main" id="{0A0612CB-6B2D-0BAA-A368-20FAE0E15BAC}"/>
              </a:ext>
            </a:extLst>
          </p:cNvPr>
          <p:cNvSpPr/>
          <p:nvPr userDrawn="1"/>
        </p:nvSpPr>
        <p:spPr>
          <a:xfrm rot="3107310">
            <a:off x="3033339" y="12879"/>
            <a:ext cx="2546240" cy="2372325"/>
          </a:xfrm>
          <a:custGeom>
            <a:avLst/>
            <a:gdLst>
              <a:gd name="csX0" fmla="*/ 195272 w 2546240"/>
              <a:gd name="csY0" fmla="*/ 1830456 h 2372325"/>
              <a:gd name="csX1" fmla="*/ 595109 w 2546240"/>
              <a:gd name="csY1" fmla="*/ 1546816 h 2372325"/>
              <a:gd name="csX2" fmla="*/ 1250425 w 2546240"/>
              <a:gd name="csY2" fmla="*/ 1441600 h 2372325"/>
              <a:gd name="csX3" fmla="*/ 1953707 w 2546240"/>
              <a:gd name="csY3" fmla="*/ 1216764 h 2372325"/>
              <a:gd name="csX4" fmla="*/ 2019249 w 2546240"/>
              <a:gd name="csY4" fmla="*/ 932753 h 2372325"/>
              <a:gd name="csX5" fmla="*/ 1625849 w 2546240"/>
              <a:gd name="csY5" fmla="*/ 474124 h 2372325"/>
              <a:gd name="csX6" fmla="*/ 1527859 w 2546240"/>
              <a:gd name="csY6" fmla="*/ 407366 h 2372325"/>
              <a:gd name="csX7" fmla="*/ 1848557 w 2546240"/>
              <a:gd name="csY7" fmla="*/ 0 h 2372325"/>
              <a:gd name="csX8" fmla="*/ 1973145 w 2546240"/>
              <a:gd name="csY8" fmla="*/ 87573 h 2372325"/>
              <a:gd name="csX9" fmla="*/ 2521193 w 2546240"/>
              <a:gd name="csY9" fmla="*/ 804899 h 2372325"/>
              <a:gd name="csX10" fmla="*/ 2385203 w 2546240"/>
              <a:gd name="csY10" fmla="*/ 1504008 h 2372325"/>
              <a:gd name="csX11" fmla="*/ 1276459 w 2546240"/>
              <a:gd name="csY11" fmla="*/ 1959266 h 2372325"/>
              <a:gd name="csX12" fmla="*/ 785695 w 2546240"/>
              <a:gd name="csY12" fmla="*/ 2028595 h 2372325"/>
              <a:gd name="csX13" fmla="*/ 517466 w 2546240"/>
              <a:gd name="csY13" fmla="*/ 2332169 h 2372325"/>
              <a:gd name="csX14" fmla="*/ 522487 w 2546240"/>
              <a:gd name="csY14" fmla="*/ 2372325 h 2372325"/>
              <a:gd name="csX15" fmla="*/ 1891 w 2546240"/>
              <a:gd name="csY15" fmla="*/ 2372325 h 2372325"/>
              <a:gd name="csX16" fmla="*/ 0 w 2546240"/>
              <a:gd name="csY16" fmla="*/ 2316258 h 2372325"/>
              <a:gd name="csX17" fmla="*/ 195272 w 2546240"/>
              <a:gd name="csY17" fmla="*/ 1830456 h 2372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546240" h="2372325">
                <a:moveTo>
                  <a:pt x="195272" y="1830456"/>
                </a:moveTo>
                <a:cubicBezTo>
                  <a:pt x="298890" y="1708641"/>
                  <a:pt x="440614" y="1608083"/>
                  <a:pt x="595109" y="1546816"/>
                </a:cubicBezTo>
                <a:cubicBezTo>
                  <a:pt x="803110" y="1464707"/>
                  <a:pt x="1030609" y="1452767"/>
                  <a:pt x="1250425" y="1441600"/>
                </a:cubicBezTo>
                <a:cubicBezTo>
                  <a:pt x="1605881" y="1423585"/>
                  <a:pt x="1829921" y="1402929"/>
                  <a:pt x="1953707" y="1216764"/>
                </a:cubicBezTo>
                <a:cubicBezTo>
                  <a:pt x="2043103" y="1082145"/>
                  <a:pt x="2033820" y="989978"/>
                  <a:pt x="2019249" y="932753"/>
                </a:cubicBezTo>
                <a:cubicBezTo>
                  <a:pt x="1995160" y="837409"/>
                  <a:pt x="1906926" y="680776"/>
                  <a:pt x="1625849" y="474124"/>
                </a:cubicBezTo>
                <a:lnTo>
                  <a:pt x="1527859" y="407366"/>
                </a:lnTo>
                <a:lnTo>
                  <a:pt x="1848557" y="0"/>
                </a:lnTo>
                <a:lnTo>
                  <a:pt x="1973145" y="87573"/>
                </a:lnTo>
                <a:cubicBezTo>
                  <a:pt x="2231820" y="284910"/>
                  <a:pt x="2448799" y="521628"/>
                  <a:pt x="2521193" y="804899"/>
                </a:cubicBezTo>
                <a:cubicBezTo>
                  <a:pt x="2580711" y="1038637"/>
                  <a:pt x="2533679" y="1280463"/>
                  <a:pt x="2385203" y="1504008"/>
                </a:cubicBezTo>
                <a:cubicBezTo>
                  <a:pt x="2110421" y="1917096"/>
                  <a:pt x="1648361" y="1940113"/>
                  <a:pt x="1276459" y="1959266"/>
                </a:cubicBezTo>
                <a:cubicBezTo>
                  <a:pt x="1090615" y="1968565"/>
                  <a:pt x="914059" y="1977728"/>
                  <a:pt x="785695" y="2028595"/>
                </a:cubicBezTo>
                <a:cubicBezTo>
                  <a:pt x="655097" y="2080461"/>
                  <a:pt x="521092" y="2201207"/>
                  <a:pt x="517466" y="2332169"/>
                </a:cubicBezTo>
                <a:lnTo>
                  <a:pt x="522487" y="2372325"/>
                </a:lnTo>
                <a:lnTo>
                  <a:pt x="1891" y="2372325"/>
                </a:lnTo>
                <a:lnTo>
                  <a:pt x="0" y="2316258"/>
                </a:lnTo>
                <a:cubicBezTo>
                  <a:pt x="5028" y="2142752"/>
                  <a:pt x="72675" y="1974636"/>
                  <a:pt x="195272" y="18304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 name="Espaço Reservado para Data 3">
            <a:extLst>
              <a:ext uri="{FF2B5EF4-FFF2-40B4-BE49-F238E27FC236}">
                <a16:creationId xmlns:a16="http://schemas.microsoft.com/office/drawing/2014/main" id="{03C8D0B0-8515-6872-33DC-8E31E45DA554}"/>
              </a:ext>
            </a:extLst>
          </p:cNvPr>
          <p:cNvSpPr>
            <a:spLocks noGrp="1"/>
          </p:cNvSpPr>
          <p:nvPr>
            <p:ph type="dt" sz="half" idx="14"/>
          </p:nvPr>
        </p:nvSpPr>
        <p:spPr/>
        <p:txBody>
          <a:bodyPr rtlCol="0"/>
          <a:lstStyle/>
          <a:p>
            <a:pPr rtl="0"/>
            <a:r>
              <a:rPr lang="en-US"/>
              <a:t>6/12/2025</a:t>
            </a:r>
          </a:p>
        </p:txBody>
      </p:sp>
      <p:sp>
        <p:nvSpPr>
          <p:cNvPr id="5" name="Espaço Reservado para Rodapé 4">
            <a:extLst>
              <a:ext uri="{FF2B5EF4-FFF2-40B4-BE49-F238E27FC236}">
                <a16:creationId xmlns:a16="http://schemas.microsoft.com/office/drawing/2014/main" id="{41F6C4D3-2838-97CA-8805-7A9332205E69}"/>
              </a:ext>
            </a:extLst>
          </p:cNvPr>
          <p:cNvSpPr>
            <a:spLocks noGrp="1"/>
          </p:cNvSpPr>
          <p:nvPr>
            <p:ph type="ftr" sz="quarter" idx="15"/>
          </p:nvPr>
        </p:nvSpPr>
        <p:spPr/>
        <p:txBody>
          <a:bodyPr rtlCol="0"/>
          <a:lstStyle/>
          <a:p>
            <a:pPr rtl="0"/>
            <a:endParaRPr lang="en-US"/>
          </a:p>
        </p:txBody>
      </p:sp>
      <p:sp>
        <p:nvSpPr>
          <p:cNvPr id="6" name="Espaço Reservado para o Número do Slide 5">
            <a:extLst>
              <a:ext uri="{FF2B5EF4-FFF2-40B4-BE49-F238E27FC236}">
                <a16:creationId xmlns:a16="http://schemas.microsoft.com/office/drawing/2014/main" id="{97F6DBCA-86BA-D2BC-28CC-18220530D0D9}"/>
              </a:ext>
            </a:extLst>
          </p:cNvPr>
          <p:cNvSpPr>
            <a:spLocks noGrp="1"/>
          </p:cNvSpPr>
          <p:nvPr>
            <p:ph type="sldNum" sz="quarter" idx="16"/>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2337342009"/>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údo 4">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28642" y="1388700"/>
            <a:ext cx="4333883" cy="2226351"/>
          </a:xfrm>
        </p:spPr>
        <p:txBody>
          <a:bodyPr rtlCol="0" anchor="t">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FFB4667A-FE47-8556-FD3A-55FDBA801D76}"/>
              </a:ext>
            </a:extLst>
          </p:cNvPr>
          <p:cNvSpPr>
            <a:spLocks noGrp="1"/>
          </p:cNvSpPr>
          <p:nvPr>
            <p:ph sz="quarter" idx="13"/>
          </p:nvPr>
        </p:nvSpPr>
        <p:spPr>
          <a:xfrm>
            <a:off x="5348909" y="1389134"/>
            <a:ext cx="6209053" cy="4440166"/>
          </a:xfrm>
        </p:spPr>
        <p:txBody>
          <a:bodyPr rtlCol="0"/>
          <a:lstStyle>
            <a:lvl1pPr>
              <a:buNone/>
              <a:defRPr/>
            </a:lvl1pPr>
            <a:lvl2pPr>
              <a:buNone/>
              <a:defRPr/>
            </a:lvl2pPr>
            <a:lvl3pPr>
              <a:buNone/>
              <a:defRPr/>
            </a:lvl3pPr>
            <a:lvl4pPr>
              <a:buNone/>
              <a:defRPr/>
            </a:lvl4pPr>
            <a:lvl5pPr>
              <a:buNone/>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3">
            <a:extLst>
              <a:ext uri="{FF2B5EF4-FFF2-40B4-BE49-F238E27FC236}">
                <a16:creationId xmlns:a16="http://schemas.microsoft.com/office/drawing/2014/main" id="{F7070BBD-7AFA-BDC3-D323-443B04A2BC5C}"/>
              </a:ext>
            </a:extLst>
          </p:cNvPr>
          <p:cNvSpPr>
            <a:spLocks noGrp="1"/>
          </p:cNvSpPr>
          <p:nvPr>
            <p:ph type="dt" sz="half" idx="10"/>
          </p:nvPr>
        </p:nvSpPr>
        <p:spPr>
          <a:xfrm>
            <a:off x="634030" y="6426678"/>
            <a:ext cx="2823549" cy="431321"/>
          </a:xfrm>
        </p:spPr>
        <p:txBody>
          <a:bodyPr rtlCol="0"/>
          <a:lstStyle/>
          <a:p>
            <a:pPr rtl="0"/>
            <a:r>
              <a:rPr lang="en-US"/>
              <a:t>6/12/2025</a:t>
            </a:r>
          </a:p>
        </p:txBody>
      </p:sp>
      <p:sp>
        <p:nvSpPr>
          <p:cNvPr id="4" name="Espaço Reservado para Rodapé 4">
            <a:extLst>
              <a:ext uri="{FF2B5EF4-FFF2-40B4-BE49-F238E27FC236}">
                <a16:creationId xmlns:a16="http://schemas.microsoft.com/office/drawing/2014/main" id="{86D0E40D-376B-0D97-8CE2-C294FE4ACD96}"/>
              </a:ext>
            </a:extLst>
          </p:cNvPr>
          <p:cNvSpPr>
            <a:spLocks noGrp="1"/>
          </p:cNvSpPr>
          <p:nvPr>
            <p:ph type="ftr" sz="quarter" idx="11"/>
          </p:nvPr>
        </p:nvSpPr>
        <p:spPr>
          <a:xfrm>
            <a:off x="5348908" y="6426678"/>
            <a:ext cx="4769877" cy="431321"/>
          </a:xfrm>
        </p:spPr>
        <p:txBody>
          <a:bodyPr rtlCol="0"/>
          <a:lstStyle>
            <a:lvl1pPr algn="l">
              <a:defRPr/>
            </a:lvl1pPr>
          </a:lstStyle>
          <a:p>
            <a:pPr algn="l" rtl="0"/>
            <a:endParaRPr lang="en-US"/>
          </a:p>
        </p:txBody>
      </p:sp>
      <p:sp>
        <p:nvSpPr>
          <p:cNvPr id="5" name="Espaço Reservado para o Número do Slide 5">
            <a:extLst>
              <a:ext uri="{FF2B5EF4-FFF2-40B4-BE49-F238E27FC236}">
                <a16:creationId xmlns:a16="http://schemas.microsoft.com/office/drawing/2014/main" id="{88B49A83-F3DC-FF5A-F536-FA4251839E18}"/>
              </a:ext>
            </a:extLst>
          </p:cNvPr>
          <p:cNvSpPr>
            <a:spLocks noGrp="1"/>
          </p:cNvSpPr>
          <p:nvPr>
            <p:ph type="sldNum" sz="quarter" idx="12"/>
          </p:nvPr>
        </p:nvSpPr>
        <p:spPr>
          <a:xfrm>
            <a:off x="10455214" y="6426678"/>
            <a:ext cx="1102749" cy="431322"/>
          </a:xfrm>
        </p:spPr>
        <p:txBody>
          <a:bodyPr rtlCol="0"/>
          <a:lstStyle/>
          <a:p>
            <a:pPr rtl="0"/>
            <a:fld id="{48F63A3B-78C7-47BE-AE5E-E10140E04643}" type="slidenum">
              <a:rPr lang="en-US" dirty="0"/>
              <a:t>‹nº›</a:t>
            </a:fld>
            <a:endParaRPr lang="en-US"/>
          </a:p>
        </p:txBody>
      </p:sp>
      <p:sp>
        <p:nvSpPr>
          <p:cNvPr id="9" name="Forma livre: Forma 8">
            <a:extLst>
              <a:ext uri="{FF2B5EF4-FFF2-40B4-BE49-F238E27FC236}">
                <a16:creationId xmlns:a16="http://schemas.microsoft.com/office/drawing/2014/main" id="{43DB5896-881C-F6F8-9E47-89CB27BAD38D}"/>
              </a:ext>
            </a:extLst>
          </p:cNvPr>
          <p:cNvSpPr/>
          <p:nvPr userDrawn="1"/>
        </p:nvSpPr>
        <p:spPr>
          <a:xfrm rot="1767572">
            <a:off x="-38279" y="3781556"/>
            <a:ext cx="1360981" cy="1493364"/>
          </a:xfrm>
          <a:custGeom>
            <a:avLst/>
            <a:gdLst>
              <a:gd name="csX0" fmla="*/ 601256 w 1360981"/>
              <a:gd name="csY0" fmla="*/ 191294 h 1493364"/>
              <a:gd name="csX1" fmla="*/ 1209366 w 1360981"/>
              <a:gd name="csY1" fmla="*/ 1272 h 1493364"/>
              <a:gd name="csX2" fmla="*/ 1360981 w 1360981"/>
              <a:gd name="csY2" fmla="*/ 0 h 1493364"/>
              <a:gd name="csX3" fmla="*/ 1360981 w 1360981"/>
              <a:gd name="csY3" fmla="*/ 541921 h 1493364"/>
              <a:gd name="csX4" fmla="*/ 1335517 w 1360981"/>
              <a:gd name="csY4" fmla="*/ 538585 h 1493364"/>
              <a:gd name="csX5" fmla="*/ 1249220 w 1360981"/>
              <a:gd name="csY5" fmla="*/ 539784 h 1493364"/>
              <a:gd name="csX6" fmla="*/ 569324 w 1360981"/>
              <a:gd name="csY6" fmla="*/ 947143 h 1493364"/>
              <a:gd name="csX7" fmla="*/ 387380 w 1360981"/>
              <a:gd name="csY7" fmla="*/ 1344414 h 1493364"/>
              <a:gd name="csX8" fmla="*/ 358489 w 1360981"/>
              <a:gd name="csY8" fmla="*/ 1493364 h 1493364"/>
              <a:gd name="csX9" fmla="*/ 0 w 1360981"/>
              <a:gd name="csY9" fmla="*/ 858691 h 1493364"/>
              <a:gd name="csX10" fmla="*/ 45884 w 1360981"/>
              <a:gd name="csY10" fmla="*/ 768847 h 1493364"/>
              <a:gd name="csX11" fmla="*/ 125571 w 1360981"/>
              <a:gd name="csY11" fmla="*/ 641063 h 1493364"/>
              <a:gd name="csX12" fmla="*/ 601256 w 1360981"/>
              <a:gd name="csY12" fmla="*/ 191294 h 14933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60981" h="1493364">
                <a:moveTo>
                  <a:pt x="601256" y="191294"/>
                </a:moveTo>
                <a:cubicBezTo>
                  <a:pt x="784848" y="82866"/>
                  <a:pt x="990509" y="17729"/>
                  <a:pt x="1209366" y="1272"/>
                </a:cubicBezTo>
                <a:lnTo>
                  <a:pt x="1360981" y="0"/>
                </a:lnTo>
                <a:lnTo>
                  <a:pt x="1360981" y="541921"/>
                </a:lnTo>
                <a:lnTo>
                  <a:pt x="1335517" y="538585"/>
                </a:lnTo>
                <a:cubicBezTo>
                  <a:pt x="1308306" y="537069"/>
                  <a:pt x="1279678" y="537452"/>
                  <a:pt x="1249220" y="539784"/>
                </a:cubicBezTo>
                <a:cubicBezTo>
                  <a:pt x="900470" y="565832"/>
                  <a:pt x="687011" y="775756"/>
                  <a:pt x="569324" y="947143"/>
                </a:cubicBezTo>
                <a:cubicBezTo>
                  <a:pt x="488632" y="1064371"/>
                  <a:pt x="427129" y="1200110"/>
                  <a:pt x="387380" y="1344414"/>
                </a:cubicBezTo>
                <a:lnTo>
                  <a:pt x="358489" y="1493364"/>
                </a:lnTo>
                <a:lnTo>
                  <a:pt x="0" y="858691"/>
                </a:lnTo>
                <a:lnTo>
                  <a:pt x="45884" y="768847"/>
                </a:lnTo>
                <a:cubicBezTo>
                  <a:pt x="70742" y="724849"/>
                  <a:pt x="97323" y="682183"/>
                  <a:pt x="125571" y="641063"/>
                </a:cubicBezTo>
                <a:cubicBezTo>
                  <a:pt x="256145" y="451442"/>
                  <a:pt x="417665" y="299722"/>
                  <a:pt x="601256" y="19129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0AAF360A-BFC3-8506-7471-7D2EC95466C4}"/>
              </a:ext>
            </a:extLst>
          </p:cNvPr>
          <p:cNvSpPr/>
          <p:nvPr userDrawn="1"/>
        </p:nvSpPr>
        <p:spPr>
          <a:xfrm rot="21020589">
            <a:off x="3295812" y="5430766"/>
            <a:ext cx="1588301" cy="1563215"/>
          </a:xfrm>
          <a:custGeom>
            <a:avLst/>
            <a:gdLst>
              <a:gd name="csX0" fmla="*/ 653570 w 1588301"/>
              <a:gd name="csY0" fmla="*/ 20297 h 1563215"/>
              <a:gd name="csX1" fmla="*/ 1483224 w 1588301"/>
              <a:gd name="csY1" fmla="*/ 541822 h 1563215"/>
              <a:gd name="csX2" fmla="*/ 1509752 w 1588301"/>
              <a:gd name="csY2" fmla="*/ 1343288 h 1563215"/>
              <a:gd name="csX3" fmla="*/ 1435360 w 1588301"/>
              <a:gd name="csY3" fmla="*/ 1500494 h 1563215"/>
              <a:gd name="csX4" fmla="*/ 1397685 w 1588301"/>
              <a:gd name="csY4" fmla="*/ 1563215 h 1563215"/>
              <a:gd name="csX5" fmla="*/ 818258 w 1588301"/>
              <a:gd name="csY5" fmla="*/ 1464621 h 1563215"/>
              <a:gd name="csX6" fmla="*/ 885492 w 1588301"/>
              <a:gd name="csY6" fmla="*/ 1368655 h 1563215"/>
              <a:gd name="csX7" fmla="*/ 1009645 w 1588301"/>
              <a:gd name="csY7" fmla="*/ 1142348 h 1563215"/>
              <a:gd name="csX8" fmla="*/ 1005705 w 1588301"/>
              <a:gd name="csY8" fmla="*/ 791940 h 1563215"/>
              <a:gd name="csX9" fmla="*/ 576680 w 1588301"/>
              <a:gd name="csY9" fmla="*/ 553513 h 1563215"/>
              <a:gd name="csX10" fmla="*/ 133567 w 1588301"/>
              <a:gd name="csY10" fmla="*/ 540140 h 1563215"/>
              <a:gd name="csX11" fmla="*/ 0 w 1588301"/>
              <a:gd name="csY11" fmla="*/ 541207 h 1563215"/>
              <a:gd name="csX12" fmla="*/ 0 w 1588301"/>
              <a:gd name="csY12" fmla="*/ 2050 h 1563215"/>
              <a:gd name="csX13" fmla="*/ 126580 w 1588301"/>
              <a:gd name="csY13" fmla="*/ 1362 h 1563215"/>
              <a:gd name="csX14" fmla="*/ 653570 w 1588301"/>
              <a:gd name="csY14" fmla="*/ 20297 h 1563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588301" h="1563215">
                <a:moveTo>
                  <a:pt x="653570" y="20297"/>
                </a:moveTo>
                <a:cubicBezTo>
                  <a:pt x="1035737" y="75455"/>
                  <a:pt x="1338216" y="264868"/>
                  <a:pt x="1483224" y="541822"/>
                </a:cubicBezTo>
                <a:cubicBezTo>
                  <a:pt x="1613849" y="791329"/>
                  <a:pt x="1622680" y="1060758"/>
                  <a:pt x="1509752" y="1343288"/>
                </a:cubicBezTo>
                <a:cubicBezTo>
                  <a:pt x="1488155" y="1397248"/>
                  <a:pt x="1462973" y="1449630"/>
                  <a:pt x="1435360" y="1500494"/>
                </a:cubicBezTo>
                <a:lnTo>
                  <a:pt x="1397685" y="1563215"/>
                </a:lnTo>
                <a:lnTo>
                  <a:pt x="818258" y="1464621"/>
                </a:lnTo>
                <a:lnTo>
                  <a:pt x="885492" y="1368655"/>
                </a:lnTo>
                <a:cubicBezTo>
                  <a:pt x="935866" y="1292837"/>
                  <a:pt x="979734" y="1216936"/>
                  <a:pt x="1009645" y="1142348"/>
                </a:cubicBezTo>
                <a:cubicBezTo>
                  <a:pt x="1064382" y="1006206"/>
                  <a:pt x="1063432" y="900993"/>
                  <a:pt x="1005705" y="791940"/>
                </a:cubicBezTo>
                <a:cubicBezTo>
                  <a:pt x="942937" y="672444"/>
                  <a:pt x="782231" y="583146"/>
                  <a:pt x="576680" y="553513"/>
                </a:cubicBezTo>
                <a:cubicBezTo>
                  <a:pt x="453772" y="535696"/>
                  <a:pt x="298398" y="537662"/>
                  <a:pt x="133567" y="540140"/>
                </a:cubicBezTo>
                <a:lnTo>
                  <a:pt x="0" y="541207"/>
                </a:lnTo>
                <a:lnTo>
                  <a:pt x="0" y="2050"/>
                </a:lnTo>
                <a:lnTo>
                  <a:pt x="126580" y="1362"/>
                </a:lnTo>
                <a:cubicBezTo>
                  <a:pt x="304608" y="-712"/>
                  <a:pt x="488750" y="-3700"/>
                  <a:pt x="653570" y="2029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a livre: Forma 10">
            <a:extLst>
              <a:ext uri="{FF2B5EF4-FFF2-40B4-BE49-F238E27FC236}">
                <a16:creationId xmlns:a16="http://schemas.microsoft.com/office/drawing/2014/main" id="{23131ADE-4F0D-BE56-8743-43FC009BE68B}"/>
              </a:ext>
            </a:extLst>
          </p:cNvPr>
          <p:cNvSpPr/>
          <p:nvPr userDrawn="1"/>
        </p:nvSpPr>
        <p:spPr>
          <a:xfrm rot="21020589">
            <a:off x="1433308" y="4115245"/>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040227822"/>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údo 5">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14677" y="2418995"/>
            <a:ext cx="3496147" cy="3571777"/>
          </a:xfrm>
        </p:spPr>
        <p:txBody>
          <a:bodyPr rtlCol="0" anchor="b">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75703" cy="4940661"/>
          </a:xfrm>
        </p:spPr>
        <p:txBody>
          <a:bodyPr vert="horz" lIns="91440" tIns="45720" rIns="91440" bIns="45720" rtlCol="0" anchor="b">
            <a:normAutofit/>
          </a:bodyPr>
          <a:lstStyle>
            <a:lvl1pPr>
              <a:buFont typeface="Arial" panose="020B0604020202020204" pitchFamily="34" charset="0"/>
              <a:buNone/>
              <a:defRPr lang="en-US" dirty="0"/>
            </a:lvl1pPr>
            <a:lvl2pPr>
              <a:buFont typeface="Arial" panose="020B0604020202020204" pitchFamily="34" charset="0"/>
              <a:buNone/>
              <a:defRPr lang="en-US" dirty="0"/>
            </a:lvl2pPr>
            <a:lvl3pPr>
              <a:buFont typeface="Arial" panose="020B0604020202020204" pitchFamily="34" charset="0"/>
              <a:buNone/>
              <a:defRPr lang="en-US" dirty="0"/>
            </a:lvl3pPr>
            <a:lvl4pPr>
              <a:buFont typeface="Arial" panose="020B0604020202020204" pitchFamily="34" charset="0"/>
              <a:buNone/>
              <a:defRPr lang="en-US" dirty="0"/>
            </a:lvl4pPr>
            <a:lvl5pPr>
              <a:buFont typeface="Arial" panose="020B0604020202020204" pitchFamily="34" charset="0"/>
              <a:buNone/>
              <a:defRPr lang="en-US" dirty="0"/>
            </a:lvl5pPr>
          </a:lstStyle>
          <a:p>
            <a:pPr marL="114300" lvl="0" indent="-342900" rtl="0">
              <a:lnSpc>
                <a:spcPct val="120000"/>
              </a:lnSpc>
            </a:pPr>
            <a:r>
              <a:rPr lang="pt-br"/>
              <a:t>Clique para editar o texto Mestre</a:t>
            </a:r>
          </a:p>
          <a:p>
            <a:pPr marL="571500" lvl="1" indent="-342900" rtl="0">
              <a:lnSpc>
                <a:spcPct val="120000"/>
              </a:lnSpc>
            </a:pPr>
            <a:r>
              <a:rPr lang="pt-br"/>
              <a:t>Segundo nível</a:t>
            </a:r>
          </a:p>
          <a:p>
            <a:pPr marL="800100" lvl="2" indent="-342900" rtl="0">
              <a:lnSpc>
                <a:spcPct val="120000"/>
              </a:lnSpc>
            </a:pPr>
            <a:r>
              <a:rPr lang="pt-br"/>
              <a:t>Terceiro nível</a:t>
            </a:r>
          </a:p>
          <a:p>
            <a:pPr marL="1028700" lvl="3" indent="-342900" rtl="0">
              <a:lnSpc>
                <a:spcPct val="120000"/>
              </a:lnSpc>
            </a:pPr>
            <a:r>
              <a:rPr lang="pt-br"/>
              <a:t>Quarto nível</a:t>
            </a:r>
          </a:p>
          <a:p>
            <a:pPr marL="1257300" lvl="4" indent="-342900" rtl="0">
              <a:lnSpc>
                <a:spcPct val="120000"/>
              </a:lnSpc>
            </a:pPr>
            <a:r>
              <a:rPr lang="pt-br"/>
              <a:t>Quinto nível</a:t>
            </a:r>
          </a:p>
        </p:txBody>
      </p:sp>
      <p:sp>
        <p:nvSpPr>
          <p:cNvPr id="12" name="Forma livre: Forma 11">
            <a:extLst>
              <a:ext uri="{FF2B5EF4-FFF2-40B4-BE49-F238E27FC236}">
                <a16:creationId xmlns:a16="http://schemas.microsoft.com/office/drawing/2014/main" id="{8C482AF2-AC36-4839-8BDC-71587433498F}"/>
              </a:ext>
            </a:extLst>
          </p:cNvPr>
          <p:cNvSpPr/>
          <p:nvPr userDrawn="1"/>
        </p:nvSpPr>
        <p:spPr>
          <a:xfrm rot="3399901">
            <a:off x="3590692" y="-253532"/>
            <a:ext cx="1075615" cy="1815781"/>
          </a:xfrm>
          <a:custGeom>
            <a:avLst/>
            <a:gdLst>
              <a:gd name="csX0" fmla="*/ 0 w 1075615"/>
              <a:gd name="csY0" fmla="*/ 504843 h 1815781"/>
              <a:gd name="csX1" fmla="*/ 332061 w 1075615"/>
              <a:gd name="csY1" fmla="*/ 0 h 1815781"/>
              <a:gd name="csX2" fmla="*/ 424477 w 1075615"/>
              <a:gd name="csY2" fmla="*/ 99969 h 1815781"/>
              <a:gd name="csX3" fmla="*/ 1027665 w 1075615"/>
              <a:gd name="csY3" fmla="*/ 1367590 h 1815781"/>
              <a:gd name="csX4" fmla="*/ 1073107 w 1075615"/>
              <a:gd name="csY4" fmla="*/ 1729391 h 1815781"/>
              <a:gd name="csX5" fmla="*/ 1075615 w 1075615"/>
              <a:gd name="csY5" fmla="*/ 1815781 h 1815781"/>
              <a:gd name="csX6" fmla="*/ 490629 w 1075615"/>
              <a:gd name="csY6" fmla="*/ 1815781 h 1815781"/>
              <a:gd name="csX7" fmla="*/ 490723 w 1075615"/>
              <a:gd name="csY7" fmla="*/ 1766442 h 1815781"/>
              <a:gd name="csX8" fmla="*/ 454602 w 1075615"/>
              <a:gd name="csY8" fmla="*/ 1479889 h 1815781"/>
              <a:gd name="csX9" fmla="*/ 67023 w 1075615"/>
              <a:gd name="csY9" fmla="*/ 588756 h 1815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075615" h="1815781">
                <a:moveTo>
                  <a:pt x="0" y="504843"/>
                </a:moveTo>
                <a:lnTo>
                  <a:pt x="332061" y="0"/>
                </a:lnTo>
                <a:lnTo>
                  <a:pt x="424477" y="99969"/>
                </a:lnTo>
                <a:cubicBezTo>
                  <a:pt x="728306" y="454136"/>
                  <a:pt x="937237" y="892420"/>
                  <a:pt x="1027665" y="1367590"/>
                </a:cubicBezTo>
                <a:cubicBezTo>
                  <a:pt x="1050611" y="1487734"/>
                  <a:pt x="1065735" y="1608608"/>
                  <a:pt x="1073107" y="1729391"/>
                </a:cubicBezTo>
                <a:lnTo>
                  <a:pt x="1075615" y="1815781"/>
                </a:lnTo>
                <a:lnTo>
                  <a:pt x="490629" y="1815781"/>
                </a:lnTo>
                <a:lnTo>
                  <a:pt x="490723" y="1766442"/>
                </a:lnTo>
                <a:cubicBezTo>
                  <a:pt x="484805" y="1670860"/>
                  <a:pt x="472776" y="1575125"/>
                  <a:pt x="454602" y="1479889"/>
                </a:cubicBezTo>
                <a:cubicBezTo>
                  <a:pt x="391770" y="1150946"/>
                  <a:pt x="258657" y="846017"/>
                  <a:pt x="67023" y="588756"/>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a livre: Forma 12">
            <a:extLst>
              <a:ext uri="{FF2B5EF4-FFF2-40B4-BE49-F238E27FC236}">
                <a16:creationId xmlns:a16="http://schemas.microsoft.com/office/drawing/2014/main" id="{06F6BCC0-5242-A903-F04A-40130DFE8DE0}"/>
              </a:ext>
            </a:extLst>
          </p:cNvPr>
          <p:cNvSpPr/>
          <p:nvPr userDrawn="1"/>
        </p:nvSpPr>
        <p:spPr>
          <a:xfrm rot="661600">
            <a:off x="-90433" y="1005942"/>
            <a:ext cx="1488386" cy="825960"/>
          </a:xfrm>
          <a:custGeom>
            <a:avLst/>
            <a:gdLst>
              <a:gd name="csX0" fmla="*/ 0 w 1488386"/>
              <a:gd name="csY0" fmla="*/ 0 h 825960"/>
              <a:gd name="csX1" fmla="*/ 168727 w 1488386"/>
              <a:gd name="csY1" fmla="*/ 1906 h 825960"/>
              <a:gd name="csX2" fmla="*/ 1010198 w 1488386"/>
              <a:gd name="csY2" fmla="*/ 140648 h 825960"/>
              <a:gd name="csX3" fmla="*/ 1277854 w 1488386"/>
              <a:gd name="csY3" fmla="*/ 199422 h 825960"/>
              <a:gd name="csX4" fmla="*/ 1488386 w 1488386"/>
              <a:gd name="csY4" fmla="*/ 237022 h 825960"/>
              <a:gd name="csX5" fmla="*/ 1488386 w 1488386"/>
              <a:gd name="csY5" fmla="*/ 825960 h 825960"/>
              <a:gd name="csX6" fmla="*/ 1457176 w 1488386"/>
              <a:gd name="csY6" fmla="*/ 822650 h 825960"/>
              <a:gd name="csX7" fmla="*/ 879733 w 1488386"/>
              <a:gd name="csY7" fmla="*/ 708632 h 825960"/>
              <a:gd name="csX8" fmla="*/ 225633 w 1488386"/>
              <a:gd name="csY8" fmla="*/ 589443 h 825960"/>
              <a:gd name="csX9" fmla="*/ 113771 w 1488386"/>
              <a:gd name="csY9" fmla="*/ 583852 h 8259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88386" h="825960">
                <a:moveTo>
                  <a:pt x="0" y="0"/>
                </a:moveTo>
                <a:lnTo>
                  <a:pt x="168727" y="1906"/>
                </a:lnTo>
                <a:cubicBezTo>
                  <a:pt x="458420" y="15724"/>
                  <a:pt x="736887" y="78775"/>
                  <a:pt x="1010198" y="140648"/>
                </a:cubicBezTo>
                <a:cubicBezTo>
                  <a:pt x="1101347" y="161316"/>
                  <a:pt x="1189998" y="181354"/>
                  <a:pt x="1277854" y="199422"/>
                </a:cubicBezTo>
                <a:lnTo>
                  <a:pt x="1488386" y="237022"/>
                </a:lnTo>
                <a:lnTo>
                  <a:pt x="1488386" y="825960"/>
                </a:lnTo>
                <a:lnTo>
                  <a:pt x="1457176" y="822650"/>
                </a:lnTo>
                <a:cubicBezTo>
                  <a:pt x="1257549" y="794244"/>
                  <a:pt x="1065966" y="750334"/>
                  <a:pt x="879733" y="708632"/>
                </a:cubicBezTo>
                <a:cubicBezTo>
                  <a:pt x="649394" y="656491"/>
                  <a:pt x="434797" y="607918"/>
                  <a:pt x="225633" y="589443"/>
                </a:cubicBezTo>
                <a:lnTo>
                  <a:pt x="113771" y="58385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Forma livre: Forma 13">
            <a:extLst>
              <a:ext uri="{FF2B5EF4-FFF2-40B4-BE49-F238E27FC236}">
                <a16:creationId xmlns:a16="http://schemas.microsoft.com/office/drawing/2014/main" id="{69EBC361-115C-A9C8-ECC6-6F032459D519}"/>
              </a:ext>
            </a:extLst>
          </p:cNvPr>
          <p:cNvSpPr/>
          <p:nvPr userDrawn="1"/>
        </p:nvSpPr>
        <p:spPr>
          <a:xfrm rot="661600">
            <a:off x="1399621" y="965654"/>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 name="Espaço Reservado para Data 4">
            <a:extLst>
              <a:ext uri="{FF2B5EF4-FFF2-40B4-BE49-F238E27FC236}">
                <a16:creationId xmlns:a16="http://schemas.microsoft.com/office/drawing/2014/main" id="{CB351A42-961C-4808-A59A-3DFDD7151F7D}"/>
              </a:ext>
            </a:extLst>
          </p:cNvPr>
          <p:cNvSpPr>
            <a:spLocks noGrp="1"/>
          </p:cNvSpPr>
          <p:nvPr>
            <p:ph type="dt" sz="half" idx="14"/>
          </p:nvPr>
        </p:nvSpPr>
        <p:spPr/>
        <p:txBody>
          <a:bodyPr rtlCol="0"/>
          <a:lstStyle/>
          <a:p>
            <a:pPr rtl="0"/>
            <a:r>
              <a:rPr lang="en-US"/>
              <a:t>6/12/2025</a:t>
            </a:r>
          </a:p>
        </p:txBody>
      </p:sp>
      <p:sp>
        <p:nvSpPr>
          <p:cNvPr id="6" name="Espaço Reservado para Rodapé 5">
            <a:extLst>
              <a:ext uri="{FF2B5EF4-FFF2-40B4-BE49-F238E27FC236}">
                <a16:creationId xmlns:a16="http://schemas.microsoft.com/office/drawing/2014/main" id="{EAB3490B-ACCD-5729-46D2-5510EFD424A8}"/>
              </a:ext>
            </a:extLst>
          </p:cNvPr>
          <p:cNvSpPr>
            <a:spLocks noGrp="1"/>
          </p:cNvSpPr>
          <p:nvPr>
            <p:ph type="ftr" sz="quarter" idx="15"/>
          </p:nvPr>
        </p:nvSpPr>
        <p:spPr/>
        <p:txBody>
          <a:bodyPr rtlCol="0"/>
          <a:lstStyle/>
          <a:p>
            <a:pPr rtl="0"/>
            <a:endParaRPr lang="en-US"/>
          </a:p>
        </p:txBody>
      </p:sp>
      <p:sp>
        <p:nvSpPr>
          <p:cNvPr id="9" name="Espaço Reservado para o Número do Slide 8">
            <a:extLst>
              <a:ext uri="{FF2B5EF4-FFF2-40B4-BE49-F238E27FC236}">
                <a16:creationId xmlns:a16="http://schemas.microsoft.com/office/drawing/2014/main" id="{5EB55CD2-7B29-A3C5-9D3F-EA64D4569DB3}"/>
              </a:ext>
            </a:extLst>
          </p:cNvPr>
          <p:cNvSpPr>
            <a:spLocks noGrp="1"/>
          </p:cNvSpPr>
          <p:nvPr>
            <p:ph type="sldNum" sz="quarter" idx="16"/>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848272409"/>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údo 6">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rtlCol="0" anchor="t">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Data 3">
            <a:extLst>
              <a:ext uri="{FF2B5EF4-FFF2-40B4-BE49-F238E27FC236}">
                <a16:creationId xmlns:a16="http://schemas.microsoft.com/office/drawing/2014/main" id="{0B9485D1-E172-8F0A-A425-3097B3ABCFB4}"/>
              </a:ext>
            </a:extLst>
          </p:cNvPr>
          <p:cNvSpPr>
            <a:spLocks noGrp="1"/>
          </p:cNvSpPr>
          <p:nvPr>
            <p:ph type="dt" sz="half" idx="10"/>
          </p:nvPr>
        </p:nvSpPr>
        <p:spPr>
          <a:xfrm>
            <a:off x="4648201" y="6426678"/>
            <a:ext cx="1036608" cy="431321"/>
          </a:xfrm>
        </p:spPr>
        <p:txBody>
          <a:bodyPr rtlCol="0"/>
          <a:lstStyle/>
          <a:p>
            <a:pPr rtl="0"/>
            <a:r>
              <a:rPr lang="en-US"/>
              <a:t>6/12/2025</a:t>
            </a:r>
          </a:p>
        </p:txBody>
      </p:sp>
      <p:sp>
        <p:nvSpPr>
          <p:cNvPr id="5" name="Espaço Reservado para Rodapé 4">
            <a:extLst>
              <a:ext uri="{FF2B5EF4-FFF2-40B4-BE49-F238E27FC236}">
                <a16:creationId xmlns:a16="http://schemas.microsoft.com/office/drawing/2014/main" id="{B17E6B5E-6174-FD5C-41E8-FFC44C650D7E}"/>
              </a:ext>
            </a:extLst>
          </p:cNvPr>
          <p:cNvSpPr>
            <a:spLocks noGrp="1"/>
          </p:cNvSpPr>
          <p:nvPr>
            <p:ph type="ftr" sz="quarter" idx="11"/>
          </p:nvPr>
        </p:nvSpPr>
        <p:spPr>
          <a:xfrm>
            <a:off x="5827264" y="6426678"/>
            <a:ext cx="4574438" cy="431321"/>
          </a:xfrm>
        </p:spPr>
        <p:txBody>
          <a:bodyPr rtlCol="0"/>
          <a:lstStyle/>
          <a:p>
            <a:pPr rtl="0"/>
            <a:endParaRPr lang="en-US"/>
          </a:p>
        </p:txBody>
      </p:sp>
      <p:sp>
        <p:nvSpPr>
          <p:cNvPr id="6" name="Espaço Reservado para o Número do Slide 5">
            <a:extLst>
              <a:ext uri="{FF2B5EF4-FFF2-40B4-BE49-F238E27FC236}">
                <a16:creationId xmlns:a16="http://schemas.microsoft.com/office/drawing/2014/main" id="{4BF72154-F85B-E301-DA57-E314D7315916}"/>
              </a:ext>
            </a:extLst>
          </p:cNvPr>
          <p:cNvSpPr>
            <a:spLocks noGrp="1"/>
          </p:cNvSpPr>
          <p:nvPr>
            <p:ph type="sldNum" sz="quarter" idx="12"/>
          </p:nvPr>
        </p:nvSpPr>
        <p:spPr>
          <a:xfrm>
            <a:off x="10544157" y="6426678"/>
            <a:ext cx="1013807" cy="431322"/>
          </a:xfrm>
        </p:spPr>
        <p:txBody>
          <a:bodyPr rtlCol="0"/>
          <a:lstStyle/>
          <a:p>
            <a:pPr rtl="0"/>
            <a:fld id="{AEAA3239-9EA4-4A65-A281-97F994456D9F}" type="slidenum">
              <a:rPr lang="en-US" smtClean="0"/>
              <a:t>‹nº›</a:t>
            </a:fld>
            <a:endParaRPr lang="en-US"/>
          </a:p>
        </p:txBody>
      </p:sp>
      <p:grpSp>
        <p:nvGrpSpPr>
          <p:cNvPr id="3" name="Grupo 2">
            <a:extLst>
              <a:ext uri="{FF2B5EF4-FFF2-40B4-BE49-F238E27FC236}">
                <a16:creationId xmlns:a16="http://schemas.microsoft.com/office/drawing/2014/main" id="{9F6163C6-C7B0-FE14-C4D8-63060D8B6AE6}"/>
              </a:ext>
            </a:extLst>
          </p:cNvPr>
          <p:cNvGrpSpPr/>
          <p:nvPr userDrawn="1"/>
        </p:nvGrpSpPr>
        <p:grpSpPr>
          <a:xfrm>
            <a:off x="-34529" y="4249475"/>
            <a:ext cx="3785169" cy="3028093"/>
            <a:chOff x="-13263" y="4025843"/>
            <a:chExt cx="4091297" cy="3272992"/>
          </a:xfrm>
        </p:grpSpPr>
        <p:sp>
          <p:nvSpPr>
            <p:cNvPr id="7" name="Forma livre: Forma 6">
              <a:extLst>
                <a:ext uri="{FF2B5EF4-FFF2-40B4-BE49-F238E27FC236}">
                  <a16:creationId xmlns:a16="http://schemas.microsoft.com/office/drawing/2014/main" id="{24D24DDA-0194-C4EB-38D1-57FB6072200E}"/>
                </a:ext>
              </a:extLst>
            </p:cNvPr>
            <p:cNvSpPr/>
            <p:nvPr/>
          </p:nvSpPr>
          <p:spPr>
            <a:xfrm rot="1129555">
              <a:off x="-13263" y="4025843"/>
              <a:ext cx="1373270" cy="1234303"/>
            </a:xfrm>
            <a:custGeom>
              <a:avLst/>
              <a:gdLst>
                <a:gd name="csX0" fmla="*/ 767447 w 1373270"/>
                <a:gd name="csY0" fmla="*/ 102774 h 1234303"/>
                <a:gd name="csX1" fmla="*/ 881044 w 1373270"/>
                <a:gd name="csY1" fmla="*/ 65421 h 1234303"/>
                <a:gd name="csX2" fmla="*/ 1057195 w 1373270"/>
                <a:gd name="csY2" fmla="*/ 24346 h 1234303"/>
                <a:gd name="csX3" fmla="*/ 1349336 w 1373270"/>
                <a:gd name="csY3" fmla="*/ 105 h 1234303"/>
                <a:gd name="csX4" fmla="*/ 1373270 w 1373270"/>
                <a:gd name="csY4" fmla="*/ 1535 h 1234303"/>
                <a:gd name="csX5" fmla="*/ 1373270 w 1373270"/>
                <a:gd name="csY5" fmla="*/ 517104 h 1234303"/>
                <a:gd name="csX6" fmla="*/ 1305166 w 1373270"/>
                <a:gd name="csY6" fmla="*/ 515844 h 1234303"/>
                <a:gd name="csX7" fmla="*/ 1147502 w 1373270"/>
                <a:gd name="csY7" fmla="*/ 531787 h 1234303"/>
                <a:gd name="csX8" fmla="*/ 279303 w 1373270"/>
                <a:gd name="csY8" fmla="*/ 1110101 h 1234303"/>
                <a:gd name="csX9" fmla="*/ 204985 w 1373270"/>
                <a:gd name="csY9" fmla="*/ 1234303 h 1234303"/>
                <a:gd name="csX10" fmla="*/ 0 w 1373270"/>
                <a:gd name="csY10" fmla="*/ 633055 h 1234303"/>
                <a:gd name="csX11" fmla="*/ 59566 w 1373270"/>
                <a:gd name="csY11" fmla="*/ 566107 h 1234303"/>
                <a:gd name="csX12" fmla="*/ 767447 w 1373270"/>
                <a:gd name="csY12" fmla="*/ 102774 h 1234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73270" h="1234303">
                  <a:moveTo>
                    <a:pt x="767447" y="102774"/>
                  </a:moveTo>
                  <a:cubicBezTo>
                    <a:pt x="804980" y="88995"/>
                    <a:pt x="842873" y="76526"/>
                    <a:pt x="881044" y="65421"/>
                  </a:cubicBezTo>
                  <a:cubicBezTo>
                    <a:pt x="939210" y="48499"/>
                    <a:pt x="998021" y="34743"/>
                    <a:pt x="1057195" y="24346"/>
                  </a:cubicBezTo>
                  <a:cubicBezTo>
                    <a:pt x="1155113" y="7056"/>
                    <a:pt x="1252763" y="-1026"/>
                    <a:pt x="1349336" y="105"/>
                  </a:cubicBezTo>
                  <a:lnTo>
                    <a:pt x="1373270" y="1535"/>
                  </a:lnTo>
                  <a:lnTo>
                    <a:pt x="1373270" y="517104"/>
                  </a:lnTo>
                  <a:lnTo>
                    <a:pt x="1305166" y="515844"/>
                  </a:lnTo>
                  <a:cubicBezTo>
                    <a:pt x="1247830" y="517302"/>
                    <a:pt x="1194740" y="523453"/>
                    <a:pt x="1147502" y="531787"/>
                  </a:cubicBezTo>
                  <a:cubicBezTo>
                    <a:pt x="808841" y="591500"/>
                    <a:pt x="484187" y="807864"/>
                    <a:pt x="279303" y="1110101"/>
                  </a:cubicBezTo>
                  <a:lnTo>
                    <a:pt x="204985" y="1234303"/>
                  </a:lnTo>
                  <a:lnTo>
                    <a:pt x="0" y="633055"/>
                  </a:lnTo>
                  <a:lnTo>
                    <a:pt x="59566" y="566107"/>
                  </a:lnTo>
                  <a:cubicBezTo>
                    <a:pt x="259548" y="359855"/>
                    <a:pt x="504708" y="199226"/>
                    <a:pt x="767447" y="10277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DD867A37-C28F-B73C-8388-3167024DDDBA}"/>
                </a:ext>
              </a:extLst>
            </p:cNvPr>
            <p:cNvSpPr/>
            <p:nvPr/>
          </p:nvSpPr>
          <p:spPr>
            <a:xfrm rot="1168793">
              <a:off x="2819252" y="5953378"/>
              <a:ext cx="1258782" cy="900028"/>
            </a:xfrm>
            <a:custGeom>
              <a:avLst/>
              <a:gdLst>
                <a:gd name="csX0" fmla="*/ 0 w 1258782"/>
                <a:gd name="csY0" fmla="*/ 0 h 900028"/>
                <a:gd name="csX1" fmla="*/ 5317 w 1258782"/>
                <a:gd name="csY1" fmla="*/ 238 h 900028"/>
                <a:gd name="csX2" fmla="*/ 295360 w 1258782"/>
                <a:gd name="csY2" fmla="*/ 60351 h 900028"/>
                <a:gd name="csX3" fmla="*/ 988509 w 1258782"/>
                <a:gd name="csY3" fmla="*/ 448441 h 900028"/>
                <a:gd name="csX4" fmla="*/ 1137431 w 1258782"/>
                <a:gd name="csY4" fmla="*/ 581714 h 900028"/>
                <a:gd name="csX5" fmla="*/ 1258782 w 1258782"/>
                <a:gd name="csY5" fmla="*/ 709594 h 900028"/>
                <a:gd name="csX6" fmla="*/ 720413 w 1258782"/>
                <a:gd name="csY6" fmla="*/ 900028 h 900028"/>
                <a:gd name="csX7" fmla="*/ 660562 w 1258782"/>
                <a:gd name="csY7" fmla="*/ 846321 h 900028"/>
                <a:gd name="csX8" fmla="*/ 138527 w 1258782"/>
                <a:gd name="csY8" fmla="*/ 551745 h 900028"/>
                <a:gd name="csX9" fmla="*/ 27588 w 1258782"/>
                <a:gd name="csY9" fmla="*/ 523899 h 900028"/>
                <a:gd name="csX10" fmla="*/ 0 w 1258782"/>
                <a:gd name="csY10" fmla="*/ 520664 h 900028"/>
                <a:gd name="csX11" fmla="*/ 0 w 1258782"/>
                <a:gd name="csY11" fmla="*/ 0 h 900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8782" h="900028">
                  <a:moveTo>
                    <a:pt x="0" y="0"/>
                  </a:moveTo>
                  <a:lnTo>
                    <a:pt x="5317" y="238"/>
                  </a:lnTo>
                  <a:cubicBezTo>
                    <a:pt x="103056" y="9869"/>
                    <a:pt x="199942" y="29939"/>
                    <a:pt x="295360" y="60351"/>
                  </a:cubicBezTo>
                  <a:cubicBezTo>
                    <a:pt x="533000" y="136302"/>
                    <a:pt x="773171" y="270516"/>
                    <a:pt x="988509" y="448441"/>
                  </a:cubicBezTo>
                  <a:cubicBezTo>
                    <a:pt x="1039980" y="490824"/>
                    <a:pt x="1089713" y="535359"/>
                    <a:pt x="1137431" y="581714"/>
                  </a:cubicBezTo>
                  <a:lnTo>
                    <a:pt x="1258782" y="709594"/>
                  </a:lnTo>
                  <a:lnTo>
                    <a:pt x="720413" y="900028"/>
                  </a:lnTo>
                  <a:lnTo>
                    <a:pt x="660562" y="846321"/>
                  </a:lnTo>
                  <a:cubicBezTo>
                    <a:pt x="495278" y="709817"/>
                    <a:pt x="314734" y="607933"/>
                    <a:pt x="138527" y="551745"/>
                  </a:cubicBezTo>
                  <a:cubicBezTo>
                    <a:pt x="101800" y="540026"/>
                    <a:pt x="64808" y="530740"/>
                    <a:pt x="27588" y="523899"/>
                  </a:cubicBezTo>
                  <a:lnTo>
                    <a:pt x="0" y="520664"/>
                  </a:lnTo>
                  <a:lnTo>
                    <a:pt x="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F965DB43-A870-1DE9-EEB6-6EBC04C0A702}"/>
                </a:ext>
              </a:extLst>
            </p:cNvPr>
            <p:cNvSpPr/>
            <p:nvPr/>
          </p:nvSpPr>
          <p:spPr>
            <a:xfrm rot="1168793">
              <a:off x="739776" y="4472820"/>
              <a:ext cx="2158798" cy="2826015"/>
            </a:xfrm>
            <a:custGeom>
              <a:avLst/>
              <a:gdLst>
                <a:gd name="csX0" fmla="*/ 264292 w 2158798"/>
                <a:gd name="csY0" fmla="*/ 0 h 2826015"/>
                <a:gd name="csX1" fmla="*/ 384381 w 2158798"/>
                <a:gd name="csY1" fmla="*/ 5805 h 2826015"/>
                <a:gd name="csX2" fmla="*/ 526349 w 2158798"/>
                <a:gd name="csY2" fmla="*/ 26615 h 2826015"/>
                <a:gd name="csX3" fmla="*/ 1087664 w 2158798"/>
                <a:gd name="csY3" fmla="*/ 268399 h 2826015"/>
                <a:gd name="csX4" fmla="*/ 1663452 w 2158798"/>
                <a:gd name="csY4" fmla="*/ 949301 h 2826015"/>
                <a:gd name="csX5" fmla="*/ 1868956 w 2158798"/>
                <a:gd name="csY5" fmla="*/ 910300 h 2826015"/>
                <a:gd name="csX6" fmla="*/ 2016944 w 2158798"/>
                <a:gd name="csY6" fmla="*/ 901176 h 2826015"/>
                <a:gd name="csX7" fmla="*/ 2158798 w 2158798"/>
                <a:gd name="csY7" fmla="*/ 907543 h 2826015"/>
                <a:gd name="csX8" fmla="*/ 2158798 w 2158798"/>
                <a:gd name="csY8" fmla="*/ 1428207 h 2826015"/>
                <a:gd name="csX9" fmla="*/ 2074081 w 2158798"/>
                <a:gd name="csY9" fmla="*/ 1418269 h 2826015"/>
                <a:gd name="csX10" fmla="*/ 1846281 w 2158798"/>
                <a:gd name="csY10" fmla="*/ 1436237 h 2826015"/>
                <a:gd name="csX11" fmla="*/ 1928550 w 2158798"/>
                <a:gd name="csY11" fmla="*/ 2107013 h 2826015"/>
                <a:gd name="csX12" fmla="*/ 1926695 w 2158798"/>
                <a:gd name="csY12" fmla="*/ 2144498 h 2826015"/>
                <a:gd name="csX13" fmla="*/ 1398673 w 2158798"/>
                <a:gd name="csY13" fmla="*/ 2331272 h 2826015"/>
                <a:gd name="csX14" fmla="*/ 1411157 w 2158798"/>
                <a:gd name="csY14" fmla="*/ 2179695 h 2826015"/>
                <a:gd name="csX15" fmla="*/ 1369057 w 2158798"/>
                <a:gd name="csY15" fmla="*/ 1658088 h 2826015"/>
                <a:gd name="csX16" fmla="*/ 940658 w 2158798"/>
                <a:gd name="csY16" fmla="*/ 2080500 h 2826015"/>
                <a:gd name="csX17" fmla="*/ 647802 w 2158798"/>
                <a:gd name="csY17" fmla="*/ 2554233 h 2826015"/>
                <a:gd name="csX18" fmla="*/ 624148 w 2158798"/>
                <a:gd name="csY18" fmla="*/ 2605239 h 2826015"/>
                <a:gd name="csX19" fmla="*/ 0 w 2158798"/>
                <a:gd name="csY19" fmla="*/ 2826015 h 2826015"/>
                <a:gd name="csX20" fmla="*/ 26855 w 2158798"/>
                <a:gd name="csY20" fmla="*/ 2721918 h 2826015"/>
                <a:gd name="csX21" fmla="*/ 532076 w 2158798"/>
                <a:gd name="csY21" fmla="*/ 1764462 h 2826015"/>
                <a:gd name="csX22" fmla="*/ 1190824 w 2158798"/>
                <a:gd name="csY22" fmla="*/ 1156521 h 2826015"/>
                <a:gd name="csX23" fmla="*/ 791285 w 2158798"/>
                <a:gd name="csY23" fmla="*/ 689718 h 2826015"/>
                <a:gd name="csX24" fmla="*/ 291060 w 2158798"/>
                <a:gd name="csY24" fmla="*/ 515684 h 2826015"/>
                <a:gd name="csX25" fmla="*/ 270177 w 2158798"/>
                <a:gd name="csY25" fmla="*/ 515535 h 2826015"/>
                <a:gd name="csX26" fmla="*/ 264292 w 2158798"/>
                <a:gd name="csY26" fmla="*/ 0 h 282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158798" h="2826015">
                  <a:moveTo>
                    <a:pt x="264292" y="0"/>
                  </a:moveTo>
                  <a:lnTo>
                    <a:pt x="384381" y="5805"/>
                  </a:lnTo>
                  <a:cubicBezTo>
                    <a:pt x="432082" y="10433"/>
                    <a:pt x="479439" y="17370"/>
                    <a:pt x="526349" y="26615"/>
                  </a:cubicBezTo>
                  <a:cubicBezTo>
                    <a:pt x="727396" y="66257"/>
                    <a:pt x="916119" y="147346"/>
                    <a:pt x="1087664" y="268399"/>
                  </a:cubicBezTo>
                  <a:cubicBezTo>
                    <a:pt x="1322249" y="433875"/>
                    <a:pt x="1519417" y="668313"/>
                    <a:pt x="1663452" y="949301"/>
                  </a:cubicBezTo>
                  <a:cubicBezTo>
                    <a:pt x="1732012" y="931306"/>
                    <a:pt x="1800624" y="918165"/>
                    <a:pt x="1868956" y="910300"/>
                  </a:cubicBezTo>
                  <a:cubicBezTo>
                    <a:pt x="1918370" y="904629"/>
                    <a:pt x="1967725" y="901592"/>
                    <a:pt x="2016944" y="901176"/>
                  </a:cubicBezTo>
                  <a:lnTo>
                    <a:pt x="2158798" y="907543"/>
                  </a:lnTo>
                  <a:lnTo>
                    <a:pt x="2158798" y="1428207"/>
                  </a:lnTo>
                  <a:lnTo>
                    <a:pt x="2074081" y="1418269"/>
                  </a:lnTo>
                  <a:cubicBezTo>
                    <a:pt x="1998805" y="1414395"/>
                    <a:pt x="1922771" y="1420352"/>
                    <a:pt x="1846281" y="1436237"/>
                  </a:cubicBezTo>
                  <a:cubicBezTo>
                    <a:pt x="1902486" y="1654681"/>
                    <a:pt x="1930105" y="1879470"/>
                    <a:pt x="1928550" y="2107013"/>
                  </a:cubicBezTo>
                  <a:lnTo>
                    <a:pt x="1926695" y="2144498"/>
                  </a:lnTo>
                  <a:lnTo>
                    <a:pt x="1398673" y="2331272"/>
                  </a:lnTo>
                  <a:lnTo>
                    <a:pt x="1411157" y="2179695"/>
                  </a:lnTo>
                  <a:cubicBezTo>
                    <a:pt x="1418487" y="2004750"/>
                    <a:pt x="1404637" y="1829013"/>
                    <a:pt x="1369057" y="1658088"/>
                  </a:cubicBezTo>
                  <a:cubicBezTo>
                    <a:pt x="1183622" y="1791544"/>
                    <a:pt x="1038321" y="1953564"/>
                    <a:pt x="940658" y="2080500"/>
                  </a:cubicBezTo>
                  <a:cubicBezTo>
                    <a:pt x="898639" y="2135320"/>
                    <a:pt x="764932" y="2316086"/>
                    <a:pt x="647802" y="2554233"/>
                  </a:cubicBezTo>
                  <a:lnTo>
                    <a:pt x="624148" y="2605239"/>
                  </a:lnTo>
                  <a:lnTo>
                    <a:pt x="0" y="2826015"/>
                  </a:lnTo>
                  <a:lnTo>
                    <a:pt x="26855" y="2721918"/>
                  </a:lnTo>
                  <a:cubicBezTo>
                    <a:pt x="166487" y="2251064"/>
                    <a:pt x="482135" y="1829491"/>
                    <a:pt x="532076" y="1764462"/>
                  </a:cubicBezTo>
                  <a:cubicBezTo>
                    <a:pt x="672997" y="1581446"/>
                    <a:pt x="895235" y="1339349"/>
                    <a:pt x="1190824" y="1156521"/>
                  </a:cubicBezTo>
                  <a:cubicBezTo>
                    <a:pt x="1086611" y="962048"/>
                    <a:pt x="950929" y="801617"/>
                    <a:pt x="791285" y="689718"/>
                  </a:cubicBezTo>
                  <a:cubicBezTo>
                    <a:pt x="619074" y="568436"/>
                    <a:pt x="444105" y="523595"/>
                    <a:pt x="291060" y="515684"/>
                  </a:cubicBezTo>
                  <a:lnTo>
                    <a:pt x="270177" y="515535"/>
                  </a:lnTo>
                  <a:lnTo>
                    <a:pt x="264292"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2384393401"/>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údo 7">
    <p:bg>
      <p:bgRef idx="1001">
        <a:schemeClr val="bg2"/>
      </p:bgRef>
    </p:bg>
    <p:spTree>
      <p:nvGrpSpPr>
        <p:cNvPr id="1" name=""/>
        <p:cNvGrpSpPr/>
        <p:nvPr/>
      </p:nvGrpSpPr>
      <p:grpSpPr>
        <a:xfrm>
          <a:off x="0" y="0"/>
          <a:ext cx="0" cy="0"/>
          <a:chOff x="0" y="0"/>
          <a:chExt cx="0" cy="0"/>
        </a:xfrm>
      </p:grpSpPr>
      <p:sp>
        <p:nvSpPr>
          <p:cNvPr id="15" name="Título 1">
            <a:extLst>
              <a:ext uri="{FF2B5EF4-FFF2-40B4-BE49-F238E27FC236}">
                <a16:creationId xmlns:a16="http://schemas.microsoft.com/office/drawing/2014/main" id="{A1E3FD45-6588-CCB9-5E06-44F03C86BF23}"/>
              </a:ext>
            </a:extLst>
          </p:cNvPr>
          <p:cNvSpPr>
            <a:spLocks noGrp="1"/>
          </p:cNvSpPr>
          <p:nvPr>
            <p:ph type="title"/>
          </p:nvPr>
        </p:nvSpPr>
        <p:spPr>
          <a:xfrm>
            <a:off x="612774" y="634998"/>
            <a:ext cx="6557064" cy="1113477"/>
          </a:xfrm>
        </p:spPr>
        <p:txBody>
          <a:bodyPr rtlCol="0" anchor="t"/>
          <a:lstStyle/>
          <a:p>
            <a:pPr rtl="0"/>
            <a:r>
              <a:rPr lang="pt-br"/>
              <a:t>Clique para editar o estilo de título Mestre</a:t>
            </a:r>
          </a:p>
        </p:txBody>
      </p:sp>
      <p:sp>
        <p:nvSpPr>
          <p:cNvPr id="3" name="Espaço Reservado para Conteúdo 2"/>
          <p:cNvSpPr>
            <a:spLocks noGrp="1"/>
          </p:cNvSpPr>
          <p:nvPr>
            <p:ph idx="1"/>
          </p:nvPr>
        </p:nvSpPr>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grpSp>
        <p:nvGrpSpPr>
          <p:cNvPr id="7" name="Grupo 6">
            <a:extLst>
              <a:ext uri="{FF2B5EF4-FFF2-40B4-BE49-F238E27FC236}">
                <a16:creationId xmlns:a16="http://schemas.microsoft.com/office/drawing/2014/main" id="{7A5D1B2C-1B8F-FCAA-6865-60EF950E076B}"/>
              </a:ext>
            </a:extLst>
          </p:cNvPr>
          <p:cNvGrpSpPr/>
          <p:nvPr userDrawn="1"/>
        </p:nvGrpSpPr>
        <p:grpSpPr>
          <a:xfrm>
            <a:off x="7802496" y="-51497"/>
            <a:ext cx="4505858" cy="1503329"/>
            <a:chOff x="8033839" y="-48069"/>
            <a:chExt cx="4258089" cy="1420664"/>
          </a:xfrm>
        </p:grpSpPr>
        <p:sp>
          <p:nvSpPr>
            <p:cNvPr id="8" name="Forma Livre: Forma 7">
              <a:extLst>
                <a:ext uri="{FF2B5EF4-FFF2-40B4-BE49-F238E27FC236}">
                  <a16:creationId xmlns:a16="http://schemas.microsoft.com/office/drawing/2014/main" id="{B822DD83-1BDE-9A40-AB99-09193E75DE4F}"/>
                </a:ext>
              </a:extLst>
            </p:cNvPr>
            <p:cNvSpPr/>
            <p:nvPr/>
          </p:nvSpPr>
          <p:spPr>
            <a:xfrm rot="2349511">
              <a:off x="8033839" y="-48069"/>
              <a:ext cx="993996" cy="672300"/>
            </a:xfrm>
            <a:custGeom>
              <a:avLst/>
              <a:gdLst>
                <a:gd name="csX0" fmla="*/ 0 w 993996"/>
                <a:gd name="csY0" fmla="*/ 369370 h 672300"/>
                <a:gd name="csX1" fmla="*/ 453562 w 993996"/>
                <a:gd name="csY1" fmla="*/ 0 h 672300"/>
                <a:gd name="csX2" fmla="*/ 484215 w 993996"/>
                <a:gd name="csY2" fmla="*/ 11979 h 672300"/>
                <a:gd name="csX3" fmla="*/ 920989 w 993996"/>
                <a:gd name="csY3" fmla="*/ 113518 h 672300"/>
                <a:gd name="csX4" fmla="*/ 993996 w 993996"/>
                <a:gd name="csY4" fmla="*/ 116306 h 672300"/>
                <a:gd name="csX5" fmla="*/ 993996 w 993996"/>
                <a:gd name="csY5" fmla="*/ 672300 h 672300"/>
                <a:gd name="csX6" fmla="*/ 843343 w 993996"/>
                <a:gd name="csY6" fmla="*/ 663901 h 672300"/>
                <a:gd name="csX7" fmla="*/ 842708 w 993996"/>
                <a:gd name="csY7" fmla="*/ 663832 h 672300"/>
                <a:gd name="csX8" fmla="*/ 116826 w 993996"/>
                <a:gd name="csY8" fmla="*/ 464627 h 672300"/>
                <a:gd name="csX9" fmla="*/ 25959 w 993996"/>
                <a:gd name="csY9" fmla="*/ 402157 h 672300"/>
                <a:gd name="csX10" fmla="*/ 0 w 993996"/>
                <a:gd name="csY10" fmla="*/ 369370 h 672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93996" h="672300">
                  <a:moveTo>
                    <a:pt x="0" y="369370"/>
                  </a:moveTo>
                  <a:lnTo>
                    <a:pt x="453562" y="0"/>
                  </a:lnTo>
                  <a:lnTo>
                    <a:pt x="484215" y="11979"/>
                  </a:lnTo>
                  <a:cubicBezTo>
                    <a:pt x="620831" y="60344"/>
                    <a:pt x="770012" y="99093"/>
                    <a:pt x="920989" y="113518"/>
                  </a:cubicBezTo>
                  <a:lnTo>
                    <a:pt x="993996" y="116306"/>
                  </a:lnTo>
                  <a:lnTo>
                    <a:pt x="993996" y="672300"/>
                  </a:lnTo>
                  <a:lnTo>
                    <a:pt x="843343" y="663901"/>
                  </a:lnTo>
                  <a:lnTo>
                    <a:pt x="842708" y="663832"/>
                  </a:lnTo>
                  <a:cubicBezTo>
                    <a:pt x="611573" y="638772"/>
                    <a:pt x="368194" y="572003"/>
                    <a:pt x="116826" y="464627"/>
                  </a:cubicBezTo>
                  <a:cubicBezTo>
                    <a:pt x="81545" y="449620"/>
                    <a:pt x="50998" y="428138"/>
                    <a:pt x="25959" y="402157"/>
                  </a:cubicBezTo>
                  <a:lnTo>
                    <a:pt x="0" y="36937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DB979197-BE8D-2C2C-BC91-D1AE28A73FEC}"/>
                </a:ext>
              </a:extLst>
            </p:cNvPr>
            <p:cNvSpPr/>
            <p:nvPr/>
          </p:nvSpPr>
          <p:spPr>
            <a:xfrm rot="20523102">
              <a:off x="8736612" y="357108"/>
              <a:ext cx="1256048" cy="1014273"/>
            </a:xfrm>
            <a:custGeom>
              <a:avLst/>
              <a:gdLst>
                <a:gd name="csX0" fmla="*/ 466860 w 1256048"/>
                <a:gd name="csY0" fmla="*/ 0 h 1014273"/>
                <a:gd name="csX1" fmla="*/ 506806 w 1256048"/>
                <a:gd name="csY1" fmla="*/ 67260 h 1014273"/>
                <a:gd name="csX2" fmla="*/ 987387 w 1256048"/>
                <a:gd name="csY2" fmla="*/ 433885 h 1014273"/>
                <a:gd name="csX3" fmla="*/ 1170114 w 1256048"/>
                <a:gd name="csY3" fmla="*/ 458561 h 1014273"/>
                <a:gd name="csX4" fmla="*/ 1256048 w 1256048"/>
                <a:gd name="csY4" fmla="*/ 455775 h 1014273"/>
                <a:gd name="csX5" fmla="*/ 1256048 w 1256048"/>
                <a:gd name="csY5" fmla="*/ 1012139 h 1014273"/>
                <a:gd name="csX6" fmla="*/ 1138064 w 1256048"/>
                <a:gd name="csY6" fmla="*/ 1014273 h 1014273"/>
                <a:gd name="csX7" fmla="*/ 825206 w 1256048"/>
                <a:gd name="csY7" fmla="*/ 966272 h 1014273"/>
                <a:gd name="csX8" fmla="*/ 24683 w 1256048"/>
                <a:gd name="csY8" fmla="*/ 345216 h 1014273"/>
                <a:gd name="csX9" fmla="*/ 0 w 1256048"/>
                <a:gd name="csY9" fmla="*/ 301946 h 1014273"/>
                <a:gd name="csX10" fmla="*/ 466860 w 1256048"/>
                <a:gd name="csY10" fmla="*/ 0 h 10142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6048" h="1014273">
                  <a:moveTo>
                    <a:pt x="466860" y="0"/>
                  </a:moveTo>
                  <a:lnTo>
                    <a:pt x="506806" y="67260"/>
                  </a:lnTo>
                  <a:cubicBezTo>
                    <a:pt x="619964" y="233814"/>
                    <a:pt x="775019" y="369477"/>
                    <a:pt x="987387" y="433885"/>
                  </a:cubicBezTo>
                  <a:cubicBezTo>
                    <a:pt x="1045814" y="451790"/>
                    <a:pt x="1106226" y="458164"/>
                    <a:pt x="1170114" y="458561"/>
                  </a:cubicBezTo>
                  <a:lnTo>
                    <a:pt x="1256048" y="455775"/>
                  </a:lnTo>
                  <a:lnTo>
                    <a:pt x="1256048" y="1012139"/>
                  </a:lnTo>
                  <a:lnTo>
                    <a:pt x="1138064" y="1014273"/>
                  </a:lnTo>
                  <a:cubicBezTo>
                    <a:pt x="1038937" y="1011843"/>
                    <a:pt x="934474" y="999324"/>
                    <a:pt x="825206" y="966272"/>
                  </a:cubicBezTo>
                  <a:cubicBezTo>
                    <a:pt x="493957" y="865751"/>
                    <a:pt x="224884" y="656619"/>
                    <a:pt x="24683" y="345216"/>
                  </a:cubicBezTo>
                  <a:lnTo>
                    <a:pt x="0" y="301946"/>
                  </a:lnTo>
                  <a:lnTo>
                    <a:pt x="46686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4764B409-147F-E89E-9AB1-098857D9E11D}"/>
                </a:ext>
              </a:extLst>
            </p:cNvPr>
            <p:cNvSpPr/>
            <p:nvPr/>
          </p:nvSpPr>
          <p:spPr>
            <a:xfrm rot="1230576">
              <a:off x="11370700" y="764120"/>
              <a:ext cx="921228" cy="608475"/>
            </a:xfrm>
            <a:custGeom>
              <a:avLst/>
              <a:gdLst>
                <a:gd name="csX0" fmla="*/ 0 w 921228"/>
                <a:gd name="csY0" fmla="*/ 35970 h 608475"/>
                <a:gd name="csX1" fmla="*/ 63502 w 921228"/>
                <a:gd name="csY1" fmla="*/ 39363 h 608475"/>
                <a:gd name="csX2" fmla="*/ 706641 w 921228"/>
                <a:gd name="csY2" fmla="*/ 8618 h 608475"/>
                <a:gd name="csX3" fmla="*/ 726143 w 921228"/>
                <a:gd name="csY3" fmla="*/ 0 h 608475"/>
                <a:gd name="csX4" fmla="*/ 921228 w 921228"/>
                <a:gd name="csY4" fmla="*/ 521511 h 608475"/>
                <a:gd name="csX5" fmla="*/ 793587 w 921228"/>
                <a:gd name="csY5" fmla="*/ 562866 h 608475"/>
                <a:gd name="csX6" fmla="*/ 29425 w 921228"/>
                <a:gd name="csY6" fmla="*/ 594578 h 608475"/>
                <a:gd name="csX7" fmla="*/ 0 w 921228"/>
                <a:gd name="csY7" fmla="*/ 592999 h 608475"/>
                <a:gd name="csX8" fmla="*/ 0 w 921228"/>
                <a:gd name="csY8" fmla="*/ 35970 h 60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21228" h="608475">
                  <a:moveTo>
                    <a:pt x="0" y="35970"/>
                  </a:moveTo>
                  <a:lnTo>
                    <a:pt x="63502" y="39363"/>
                  </a:lnTo>
                  <a:cubicBezTo>
                    <a:pt x="311310" y="54546"/>
                    <a:pt x="533782" y="68332"/>
                    <a:pt x="706641" y="8618"/>
                  </a:cubicBezTo>
                  <a:lnTo>
                    <a:pt x="726143" y="0"/>
                  </a:lnTo>
                  <a:lnTo>
                    <a:pt x="921228" y="521511"/>
                  </a:lnTo>
                  <a:lnTo>
                    <a:pt x="793587" y="562866"/>
                  </a:lnTo>
                  <a:cubicBezTo>
                    <a:pt x="542014" y="626219"/>
                    <a:pt x="275511" y="609797"/>
                    <a:pt x="29425" y="594578"/>
                  </a:cubicBezTo>
                  <a:lnTo>
                    <a:pt x="0" y="592999"/>
                  </a:lnTo>
                  <a:lnTo>
                    <a:pt x="0" y="3597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a livre: Forma 10">
              <a:extLst>
                <a:ext uri="{FF2B5EF4-FFF2-40B4-BE49-F238E27FC236}">
                  <a16:creationId xmlns:a16="http://schemas.microsoft.com/office/drawing/2014/main" id="{657245E2-481E-7094-778B-AE0E53293323}"/>
                </a:ext>
              </a:extLst>
            </p:cNvPr>
            <p:cNvSpPr/>
            <p:nvPr/>
          </p:nvSpPr>
          <p:spPr>
            <a:xfrm rot="1230576">
              <a:off x="9914977" y="359143"/>
              <a:ext cx="1461385" cy="957104"/>
            </a:xfrm>
            <a:custGeom>
              <a:avLst/>
              <a:gdLst>
                <a:gd name="csX0" fmla="*/ 604686 w 1461385"/>
                <a:gd name="csY0" fmla="*/ 87871 h 957104"/>
                <a:gd name="csX1" fmla="*/ 1300557 w 1461385"/>
                <a:gd name="csY1" fmla="*/ 2326 h 957104"/>
                <a:gd name="csX2" fmla="*/ 1461385 w 1461385"/>
                <a:gd name="csY2" fmla="*/ 10918 h 957104"/>
                <a:gd name="csX3" fmla="*/ 1461385 w 1461385"/>
                <a:gd name="csY3" fmla="*/ 567947 h 957104"/>
                <a:gd name="csX4" fmla="*/ 1279245 w 1461385"/>
                <a:gd name="csY4" fmla="*/ 558169 h 957104"/>
                <a:gd name="csX5" fmla="*/ 731670 w 1461385"/>
                <a:gd name="csY5" fmla="*/ 638704 h 957104"/>
                <a:gd name="csX6" fmla="*/ 467089 w 1461385"/>
                <a:gd name="csY6" fmla="*/ 847669 h 957104"/>
                <a:gd name="csX7" fmla="*/ 366586 w 1461385"/>
                <a:gd name="csY7" fmla="*/ 940158 h 957104"/>
                <a:gd name="csX8" fmla="*/ 346025 w 1461385"/>
                <a:gd name="csY8" fmla="*/ 957104 h 957104"/>
                <a:gd name="csX9" fmla="*/ 0 w 1461385"/>
                <a:gd name="csY9" fmla="*/ 521434 h 957104"/>
                <a:gd name="csX10" fmla="*/ 9680 w 1461385"/>
                <a:gd name="csY10" fmla="*/ 513221 h 957104"/>
                <a:gd name="csX11" fmla="*/ 86885 w 1461385"/>
                <a:gd name="csY11" fmla="*/ 441686 h 957104"/>
                <a:gd name="csX12" fmla="*/ 476615 w 1461385"/>
                <a:gd name="csY12" fmla="*/ 144319 h 957104"/>
                <a:gd name="csX13" fmla="*/ 604686 w 1461385"/>
                <a:gd name="csY13" fmla="*/ 87871 h 9571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461385" h="957104">
                  <a:moveTo>
                    <a:pt x="604686" y="87871"/>
                  </a:moveTo>
                  <a:cubicBezTo>
                    <a:pt x="831600" y="3913"/>
                    <a:pt x="1071629" y="-5800"/>
                    <a:pt x="1300557" y="2326"/>
                  </a:cubicBezTo>
                  <a:lnTo>
                    <a:pt x="1461385" y="10918"/>
                  </a:lnTo>
                  <a:lnTo>
                    <a:pt x="1461385" y="567947"/>
                  </a:lnTo>
                  <a:lnTo>
                    <a:pt x="1279245" y="558169"/>
                  </a:lnTo>
                  <a:cubicBezTo>
                    <a:pt x="1072418" y="550794"/>
                    <a:pt x="882324" y="560935"/>
                    <a:pt x="731670" y="638704"/>
                  </a:cubicBezTo>
                  <a:cubicBezTo>
                    <a:pt x="638689" y="686861"/>
                    <a:pt x="559467" y="761126"/>
                    <a:pt x="467089" y="847669"/>
                  </a:cubicBezTo>
                  <a:cubicBezTo>
                    <a:pt x="434935" y="877872"/>
                    <a:pt x="401688" y="909057"/>
                    <a:pt x="366586" y="940158"/>
                  </a:cubicBezTo>
                  <a:lnTo>
                    <a:pt x="346025" y="957104"/>
                  </a:lnTo>
                  <a:lnTo>
                    <a:pt x="0" y="521434"/>
                  </a:lnTo>
                  <a:lnTo>
                    <a:pt x="9680" y="513221"/>
                  </a:lnTo>
                  <a:cubicBezTo>
                    <a:pt x="34895" y="490517"/>
                    <a:pt x="60439" y="466529"/>
                    <a:pt x="86885" y="441686"/>
                  </a:cubicBezTo>
                  <a:cubicBezTo>
                    <a:pt x="193753" y="341439"/>
                    <a:pt x="314879" y="228051"/>
                    <a:pt x="476615" y="144319"/>
                  </a:cubicBezTo>
                  <a:cubicBezTo>
                    <a:pt x="518719" y="122549"/>
                    <a:pt x="561465" y="103863"/>
                    <a:pt x="604686" y="87871"/>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4" name="Espaço Reservado para Data 3">
            <a:extLst>
              <a:ext uri="{FF2B5EF4-FFF2-40B4-BE49-F238E27FC236}">
                <a16:creationId xmlns:a16="http://schemas.microsoft.com/office/drawing/2014/main" id="{C2F12E4C-4CFF-6025-E705-80C51F8FF6B3}"/>
              </a:ext>
            </a:extLst>
          </p:cNvPr>
          <p:cNvSpPr>
            <a:spLocks noGrp="1"/>
          </p:cNvSpPr>
          <p:nvPr>
            <p:ph type="dt" sz="half" idx="10"/>
          </p:nvPr>
        </p:nvSpPr>
        <p:spPr/>
        <p:txBody>
          <a:bodyPr rtlCol="0"/>
          <a:lstStyle/>
          <a:p>
            <a:pPr rtl="0"/>
            <a:r>
              <a:rPr lang="en-US"/>
              <a:t>6/12/2025</a:t>
            </a:r>
          </a:p>
        </p:txBody>
      </p:sp>
      <p:sp>
        <p:nvSpPr>
          <p:cNvPr id="5" name="Espaço Reservado para Rodapé 4">
            <a:extLst>
              <a:ext uri="{FF2B5EF4-FFF2-40B4-BE49-F238E27FC236}">
                <a16:creationId xmlns:a16="http://schemas.microsoft.com/office/drawing/2014/main" id="{A0D2BAFB-A351-DB9E-7FE8-49CFC6A5156C}"/>
              </a:ext>
            </a:extLst>
          </p:cNvPr>
          <p:cNvSpPr>
            <a:spLocks noGrp="1"/>
          </p:cNvSpPr>
          <p:nvPr>
            <p:ph type="ftr" sz="quarter" idx="11"/>
          </p:nvPr>
        </p:nvSpPr>
        <p:spPr/>
        <p:txBody>
          <a:bodyPr rtlCol="0"/>
          <a:lstStyle/>
          <a:p>
            <a:pPr rtl="0"/>
            <a:endParaRPr lang="en-US"/>
          </a:p>
        </p:txBody>
      </p:sp>
      <p:sp>
        <p:nvSpPr>
          <p:cNvPr id="6" name="Espaço Reservado para o Número do Slide 5">
            <a:extLst>
              <a:ext uri="{FF2B5EF4-FFF2-40B4-BE49-F238E27FC236}">
                <a16:creationId xmlns:a16="http://schemas.microsoft.com/office/drawing/2014/main" id="{7BAB67EE-77A4-05B3-5CFE-A62B8B32F9F8}"/>
              </a:ext>
            </a:extLst>
          </p:cNvPr>
          <p:cNvSpPr>
            <a:spLocks noGrp="1"/>
          </p:cNvSpPr>
          <p:nvPr>
            <p:ph type="sldNum" sz="quarter" idx="12"/>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914832221"/>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údo 8">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59A755-E5CA-40D7-2AB1-BBB6461A7B54}"/>
              </a:ext>
            </a:extLst>
          </p:cNvPr>
          <p:cNvSpPr>
            <a:spLocks noGrp="1"/>
          </p:cNvSpPr>
          <p:nvPr>
            <p:ph type="title"/>
          </p:nvPr>
        </p:nvSpPr>
        <p:spPr>
          <a:xfrm>
            <a:off x="4019547" y="1889436"/>
            <a:ext cx="4152290" cy="1344614"/>
          </a:xfrm>
        </p:spPr>
        <p:txBody>
          <a:bodyPr rtlCol="0" anchor="b"/>
          <a:lstStyle>
            <a:lvl1pPr algn="ctr">
              <a:defRPr/>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1F029D7F-2954-18AE-1ECF-0D952156B08A}"/>
              </a:ext>
            </a:extLst>
          </p:cNvPr>
          <p:cNvSpPr>
            <a:spLocks noGrp="1"/>
          </p:cNvSpPr>
          <p:nvPr>
            <p:ph sz="quarter" idx="14"/>
          </p:nvPr>
        </p:nvSpPr>
        <p:spPr>
          <a:xfrm>
            <a:off x="3967163" y="3606800"/>
            <a:ext cx="4205287" cy="1344613"/>
          </a:xfrm>
        </p:spPr>
        <p:txBody>
          <a:bodyPr rtlCol="0"/>
          <a:lstStyle>
            <a:lvl1pPr algn="ctr">
              <a:defRPr/>
            </a:lvl1pPr>
            <a:lvl2pPr algn="ctr">
              <a:defRPr/>
            </a:lvl2pPr>
            <a:lvl3pPr algn="ctr">
              <a:defRPr/>
            </a:lvl3pPr>
            <a:lvl4pPr algn="ctr">
              <a:defRPr/>
            </a:lvl4pPr>
            <a:lvl5pPr algn="ctr">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1" name="Forma livre: Forma 10">
            <a:extLst>
              <a:ext uri="{FF2B5EF4-FFF2-40B4-BE49-F238E27FC236}">
                <a16:creationId xmlns:a16="http://schemas.microsoft.com/office/drawing/2014/main" id="{E105418A-3DC3-1E44-C42C-B391218B6E42}"/>
              </a:ext>
            </a:extLst>
          </p:cNvPr>
          <p:cNvSpPr/>
          <p:nvPr userDrawn="1"/>
        </p:nvSpPr>
        <p:spPr>
          <a:xfrm>
            <a:off x="8378931" y="1"/>
            <a:ext cx="3144174" cy="3607497"/>
          </a:xfrm>
          <a:custGeom>
            <a:avLst/>
            <a:gdLst>
              <a:gd name="csX0" fmla="*/ 231367 w 3144174"/>
              <a:gd name="csY0" fmla="*/ 0 h 3607497"/>
              <a:gd name="csX1" fmla="*/ 961474 w 3144174"/>
              <a:gd name="csY1" fmla="*/ 1 h 3607497"/>
              <a:gd name="csX2" fmla="*/ 948240 w 3144174"/>
              <a:gd name="csY2" fmla="*/ 156954 h 3607497"/>
              <a:gd name="csX3" fmla="*/ 837097 w 3144174"/>
              <a:gd name="csY3" fmla="*/ 641865 h 3607497"/>
              <a:gd name="csX4" fmla="*/ 727625 w 3144174"/>
              <a:gd name="csY4" fmla="*/ 1245582 h 3607497"/>
              <a:gd name="csX5" fmla="*/ 1759205 w 3144174"/>
              <a:gd name="csY5" fmla="*/ 2129894 h 3607497"/>
              <a:gd name="csX6" fmla="*/ 2400180 w 3144174"/>
              <a:gd name="csY6" fmla="*/ 2438738 h 3607497"/>
              <a:gd name="csX7" fmla="*/ 3142946 w 3144174"/>
              <a:gd name="csY7" fmla="*/ 3532600 h 3607497"/>
              <a:gd name="csX8" fmla="*/ 3144174 w 3144174"/>
              <a:gd name="csY8" fmla="*/ 3607497 h 3607497"/>
              <a:gd name="csX9" fmla="*/ 2416579 w 3144174"/>
              <a:gd name="csY9" fmla="*/ 3607497 h 3607497"/>
              <a:gd name="csX10" fmla="*/ 2417371 w 3144174"/>
              <a:gd name="csY10" fmla="*/ 3583035 h 3607497"/>
              <a:gd name="csX11" fmla="*/ 2016346 w 3144174"/>
              <a:gd name="csY11" fmla="*/ 3056015 h 3607497"/>
              <a:gd name="csX12" fmla="*/ 1476012 w 3144174"/>
              <a:gd name="csY12" fmla="*/ 2799477 h 3607497"/>
              <a:gd name="csX13" fmla="*/ 549393 w 3144174"/>
              <a:gd name="csY13" fmla="*/ 2308733 h 3607497"/>
              <a:gd name="csX14" fmla="*/ 306 w 3144174"/>
              <a:gd name="csY14" fmla="*/ 1258967 h 3607497"/>
              <a:gd name="csX15" fmla="*/ 135998 w 3144174"/>
              <a:gd name="csY15" fmla="*/ 446306 h 3607497"/>
              <a:gd name="csX16" fmla="*/ 225399 w 3144174"/>
              <a:gd name="csY16" fmla="*/ 66311 h 3607497"/>
              <a:gd name="csX17" fmla="*/ 231367 w 3144174"/>
              <a:gd name="csY17" fmla="*/ 0 h 3607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144174" h="3607497">
                <a:moveTo>
                  <a:pt x="231367" y="0"/>
                </a:moveTo>
                <a:lnTo>
                  <a:pt x="961474" y="1"/>
                </a:lnTo>
                <a:lnTo>
                  <a:pt x="948240" y="156954"/>
                </a:lnTo>
                <a:cubicBezTo>
                  <a:pt x="925483" y="326968"/>
                  <a:pt x="880902" y="486621"/>
                  <a:pt x="837097" y="641865"/>
                </a:cubicBezTo>
                <a:cubicBezTo>
                  <a:pt x="778884" y="849640"/>
                  <a:pt x="724210" y="1044867"/>
                  <a:pt x="727625" y="1245582"/>
                </a:cubicBezTo>
                <a:cubicBezTo>
                  <a:pt x="735231" y="1666805"/>
                  <a:pt x="1122326" y="1860820"/>
                  <a:pt x="1759205" y="2129894"/>
                </a:cubicBezTo>
                <a:cubicBezTo>
                  <a:pt x="1980328" y="2223761"/>
                  <a:pt x="2209501" y="2319808"/>
                  <a:pt x="2400180" y="2438738"/>
                </a:cubicBezTo>
                <a:cubicBezTo>
                  <a:pt x="2842570" y="2713903"/>
                  <a:pt x="3113763" y="3111807"/>
                  <a:pt x="3142946" y="3532600"/>
                </a:cubicBezTo>
                <a:lnTo>
                  <a:pt x="3144174" y="3607497"/>
                </a:lnTo>
                <a:lnTo>
                  <a:pt x="2416579" y="3607497"/>
                </a:lnTo>
                <a:lnTo>
                  <a:pt x="2417371" y="3583035"/>
                </a:lnTo>
                <a:cubicBezTo>
                  <a:pt x="2404532" y="3401368"/>
                  <a:pt x="2254309" y="3203973"/>
                  <a:pt x="2016346" y="3056015"/>
                </a:cubicBezTo>
                <a:cubicBezTo>
                  <a:pt x="1874112" y="2967424"/>
                  <a:pt x="1681045" y="2885696"/>
                  <a:pt x="1476012" y="2799477"/>
                </a:cubicBezTo>
                <a:cubicBezTo>
                  <a:pt x="1171115" y="2670742"/>
                  <a:pt x="825200" y="2524722"/>
                  <a:pt x="549393" y="2308733"/>
                </a:cubicBezTo>
                <a:cubicBezTo>
                  <a:pt x="192771" y="2029651"/>
                  <a:pt x="7913" y="1676858"/>
                  <a:pt x="306" y="1258967"/>
                </a:cubicBezTo>
                <a:cubicBezTo>
                  <a:pt x="-5403" y="952215"/>
                  <a:pt x="69918" y="682698"/>
                  <a:pt x="135998" y="446306"/>
                </a:cubicBezTo>
                <a:cubicBezTo>
                  <a:pt x="177149" y="299222"/>
                  <a:pt x="209787" y="176753"/>
                  <a:pt x="225399" y="66311"/>
                </a:cubicBezTo>
                <a:lnTo>
                  <a:pt x="23136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2" name="Forma livre: Forma 11">
            <a:extLst>
              <a:ext uri="{FF2B5EF4-FFF2-40B4-BE49-F238E27FC236}">
                <a16:creationId xmlns:a16="http://schemas.microsoft.com/office/drawing/2014/main" id="{4475F058-641D-4D37-503E-8461CD9A4F82}"/>
              </a:ext>
            </a:extLst>
          </p:cNvPr>
          <p:cNvSpPr/>
          <p:nvPr userDrawn="1"/>
        </p:nvSpPr>
        <p:spPr>
          <a:xfrm rot="19129843">
            <a:off x="1274890" y="2103383"/>
            <a:ext cx="1274410" cy="3610942"/>
          </a:xfrm>
          <a:custGeom>
            <a:avLst/>
            <a:gdLst>
              <a:gd name="csX0" fmla="*/ 1015111 w 1274410"/>
              <a:gd name="csY0" fmla="*/ 0 h 3610942"/>
              <a:gd name="csX1" fmla="*/ 1274410 w 1274410"/>
              <a:gd name="csY1" fmla="*/ 687908 h 3610942"/>
              <a:gd name="csX2" fmla="*/ 1207920 w 1274410"/>
              <a:gd name="csY2" fmla="*/ 700489 h 3610942"/>
              <a:gd name="csX3" fmla="*/ 1099412 w 1274410"/>
              <a:gd name="csY3" fmla="*/ 743226 h 3610942"/>
              <a:gd name="csX4" fmla="*/ 798054 w 1274410"/>
              <a:gd name="csY4" fmla="*/ 2211951 h 3610942"/>
              <a:gd name="csX5" fmla="*/ 825121 w 1274410"/>
              <a:gd name="csY5" fmla="*/ 2338793 h 3610942"/>
              <a:gd name="csX6" fmla="*/ 1000654 w 1274410"/>
              <a:gd name="csY6" fmla="*/ 3452634 h 3610942"/>
              <a:gd name="csX7" fmla="*/ 1000452 w 1274410"/>
              <a:gd name="csY7" fmla="*/ 3610942 h 3610942"/>
              <a:gd name="csX8" fmla="*/ 274933 w 1274410"/>
              <a:gd name="csY8" fmla="*/ 3610942 h 3610942"/>
              <a:gd name="csX9" fmla="*/ 273776 w 1274410"/>
              <a:gd name="csY9" fmla="*/ 3459780 h 3610942"/>
              <a:gd name="csX10" fmla="*/ 114031 w 1274410"/>
              <a:gd name="csY10" fmla="*/ 2492207 h 3610942"/>
              <a:gd name="csX11" fmla="*/ 86171 w 1274410"/>
              <a:gd name="csY11" fmla="*/ 2363722 h 3610942"/>
              <a:gd name="csX12" fmla="*/ 30543 w 1274410"/>
              <a:gd name="csY12" fmla="*/ 1192300 h 3610942"/>
              <a:gd name="csX13" fmla="*/ 765265 w 1274410"/>
              <a:gd name="csY13" fmla="*/ 95566 h 3610942"/>
              <a:gd name="csX14" fmla="*/ 968809 w 1274410"/>
              <a:gd name="csY14" fmla="*/ 10921 h 3610942"/>
              <a:gd name="csX15" fmla="*/ 1015111 w 1274410"/>
              <a:gd name="csY15" fmla="*/ 0 h 36109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274410" h="3610942">
                <a:moveTo>
                  <a:pt x="1015111" y="0"/>
                </a:moveTo>
                <a:lnTo>
                  <a:pt x="1274410" y="687908"/>
                </a:lnTo>
                <a:lnTo>
                  <a:pt x="1207920" y="700489"/>
                </a:lnTo>
                <a:cubicBezTo>
                  <a:pt x="1170541" y="711107"/>
                  <a:pt x="1134356" y="725199"/>
                  <a:pt x="1099412" y="743226"/>
                </a:cubicBezTo>
                <a:cubicBezTo>
                  <a:pt x="599885" y="1001169"/>
                  <a:pt x="722720" y="1856554"/>
                  <a:pt x="798054" y="2211951"/>
                </a:cubicBezTo>
                <a:cubicBezTo>
                  <a:pt x="807373" y="2255146"/>
                  <a:pt x="816563" y="2297215"/>
                  <a:pt x="825121" y="2338793"/>
                </a:cubicBezTo>
                <a:cubicBezTo>
                  <a:pt x="905958" y="2713379"/>
                  <a:pt x="984364" y="3077601"/>
                  <a:pt x="1000654" y="3452634"/>
                </a:cubicBezTo>
                <a:lnTo>
                  <a:pt x="1000452" y="3610942"/>
                </a:lnTo>
                <a:lnTo>
                  <a:pt x="274933" y="3610942"/>
                </a:lnTo>
                <a:lnTo>
                  <a:pt x="273776" y="3459780"/>
                </a:lnTo>
                <a:cubicBezTo>
                  <a:pt x="257957" y="3161326"/>
                  <a:pt x="191289" y="2851681"/>
                  <a:pt x="114031" y="2492207"/>
                </a:cubicBezTo>
                <a:cubicBezTo>
                  <a:pt x="104842" y="2450138"/>
                  <a:pt x="95491" y="2406917"/>
                  <a:pt x="86171" y="2363722"/>
                </a:cubicBezTo>
                <a:cubicBezTo>
                  <a:pt x="22518" y="2065666"/>
                  <a:pt x="-38566" y="1619758"/>
                  <a:pt x="30543" y="1192300"/>
                </a:cubicBezTo>
                <a:cubicBezTo>
                  <a:pt x="113437" y="680112"/>
                  <a:pt x="367698" y="301680"/>
                  <a:pt x="765265" y="95566"/>
                </a:cubicBezTo>
                <a:cubicBezTo>
                  <a:pt x="832851" y="60672"/>
                  <a:pt x="900755" y="32761"/>
                  <a:pt x="968809" y="10921"/>
                </a:cubicBezTo>
                <a:lnTo>
                  <a:pt x="1015111"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3" name="Forma livre: Forma 12">
            <a:extLst>
              <a:ext uri="{FF2B5EF4-FFF2-40B4-BE49-F238E27FC236}">
                <a16:creationId xmlns:a16="http://schemas.microsoft.com/office/drawing/2014/main" id="{96F1395B-F6D7-9064-CD4B-7AC438AC67B0}"/>
              </a:ext>
            </a:extLst>
          </p:cNvPr>
          <p:cNvSpPr/>
          <p:nvPr userDrawn="1"/>
        </p:nvSpPr>
        <p:spPr>
          <a:xfrm rot="2399532">
            <a:off x="9736409" y="3074185"/>
            <a:ext cx="1160238" cy="3075804"/>
          </a:xfrm>
          <a:custGeom>
            <a:avLst/>
            <a:gdLst>
              <a:gd name="csX0" fmla="*/ 306086 w 1160238"/>
              <a:gd name="csY0" fmla="*/ 467614 h 3075804"/>
              <a:gd name="csX1" fmla="*/ 863520 w 1160238"/>
              <a:gd name="csY1" fmla="*/ 0 h 3075804"/>
              <a:gd name="csX2" fmla="*/ 906311 w 1160238"/>
              <a:gd name="csY2" fmla="*/ 49344 h 3075804"/>
              <a:gd name="csX3" fmla="*/ 1152730 w 1160238"/>
              <a:gd name="csY3" fmla="*/ 971137 h 3075804"/>
              <a:gd name="csX4" fmla="*/ 908602 w 1160238"/>
              <a:gd name="csY4" fmla="*/ 1851962 h 3075804"/>
              <a:gd name="csX5" fmla="*/ 850108 w 1160238"/>
              <a:gd name="csY5" fmla="*/ 2009505 h 3075804"/>
              <a:gd name="csX6" fmla="*/ 735900 w 1160238"/>
              <a:gd name="csY6" fmla="*/ 2914414 h 3075804"/>
              <a:gd name="csX7" fmla="*/ 756329 w 1160238"/>
              <a:gd name="csY7" fmla="*/ 3075804 h 3075804"/>
              <a:gd name="csX8" fmla="*/ 24796 w 1160238"/>
              <a:gd name="csY8" fmla="*/ 3075804 h 3075804"/>
              <a:gd name="csX9" fmla="*/ 9700 w 1160238"/>
              <a:gd name="csY9" fmla="*/ 2946624 h 3075804"/>
              <a:gd name="csX10" fmla="*/ 166106 w 1160238"/>
              <a:gd name="csY10" fmla="*/ 1761828 h 3075804"/>
              <a:gd name="csX11" fmla="*/ 228342 w 1160238"/>
              <a:gd name="csY11" fmla="*/ 1594997 h 3075804"/>
              <a:gd name="csX12" fmla="*/ 428956 w 1160238"/>
              <a:gd name="csY12" fmla="*/ 900599 h 3075804"/>
              <a:gd name="csX13" fmla="*/ 364221 w 1160238"/>
              <a:gd name="csY13" fmla="*/ 541653 h 3075804"/>
              <a:gd name="csX14" fmla="*/ 306086 w 1160238"/>
              <a:gd name="csY14" fmla="*/ 467614 h 3075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60238" h="3075804">
                <a:moveTo>
                  <a:pt x="306086" y="467614"/>
                </a:moveTo>
                <a:lnTo>
                  <a:pt x="863520" y="0"/>
                </a:lnTo>
                <a:lnTo>
                  <a:pt x="906311" y="49344"/>
                </a:lnTo>
                <a:cubicBezTo>
                  <a:pt x="1104221" y="304319"/>
                  <a:pt x="1186928" y="613558"/>
                  <a:pt x="1152730" y="971137"/>
                </a:cubicBezTo>
                <a:cubicBezTo>
                  <a:pt x="1122728" y="1283381"/>
                  <a:pt x="1008800" y="1584690"/>
                  <a:pt x="908602" y="1851962"/>
                </a:cubicBezTo>
                <a:cubicBezTo>
                  <a:pt x="887734" y="1906816"/>
                  <a:pt x="868770" y="1959047"/>
                  <a:pt x="850108" y="2009505"/>
                </a:cubicBezTo>
                <a:cubicBezTo>
                  <a:pt x="734900" y="2328382"/>
                  <a:pt x="709798" y="2616683"/>
                  <a:pt x="735900" y="2914414"/>
                </a:cubicBezTo>
                <a:lnTo>
                  <a:pt x="756329" y="3075804"/>
                </a:lnTo>
                <a:lnTo>
                  <a:pt x="24796" y="3075804"/>
                </a:lnTo>
                <a:lnTo>
                  <a:pt x="9700" y="2946624"/>
                </a:lnTo>
                <a:cubicBezTo>
                  <a:pt x="-19513" y="2572377"/>
                  <a:pt x="12982" y="2185185"/>
                  <a:pt x="166106" y="1761828"/>
                </a:cubicBezTo>
                <a:cubicBezTo>
                  <a:pt x="186297" y="1706482"/>
                  <a:pt x="207472" y="1649850"/>
                  <a:pt x="228342" y="1594997"/>
                </a:cubicBezTo>
                <a:cubicBezTo>
                  <a:pt x="316877" y="1360264"/>
                  <a:pt x="408068" y="1116452"/>
                  <a:pt x="428956" y="900599"/>
                </a:cubicBezTo>
                <a:cubicBezTo>
                  <a:pt x="443392" y="752818"/>
                  <a:pt x="423868" y="639442"/>
                  <a:pt x="364221" y="541653"/>
                </a:cubicBezTo>
                <a:lnTo>
                  <a:pt x="306086" y="46761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6" name="Forma livre: Forma 15">
            <a:extLst>
              <a:ext uri="{FF2B5EF4-FFF2-40B4-BE49-F238E27FC236}">
                <a16:creationId xmlns:a16="http://schemas.microsoft.com/office/drawing/2014/main" id="{CFBF9EB9-CE7C-FCA4-DE36-2A29F9E84A59}"/>
              </a:ext>
            </a:extLst>
          </p:cNvPr>
          <p:cNvSpPr/>
          <p:nvPr userDrawn="1"/>
        </p:nvSpPr>
        <p:spPr>
          <a:xfrm rot="1690643">
            <a:off x="1760872" y="-698613"/>
            <a:ext cx="2030797" cy="3698207"/>
          </a:xfrm>
          <a:custGeom>
            <a:avLst/>
            <a:gdLst>
              <a:gd name="csX0" fmla="*/ 1000285 w 2030797"/>
              <a:gd name="csY0" fmla="*/ 552032 h 3698207"/>
              <a:gd name="csX1" fmla="*/ 2030797 w 2030797"/>
              <a:gd name="csY1" fmla="*/ 0 h 3698207"/>
              <a:gd name="csX2" fmla="*/ 2000933 w 2030797"/>
              <a:gd name="csY2" fmla="*/ 30638 h 3698207"/>
              <a:gd name="csX3" fmla="*/ 1737330 w 2030797"/>
              <a:gd name="csY3" fmla="*/ 542561 h 3698207"/>
              <a:gd name="csX4" fmla="*/ 1761018 w 2030797"/>
              <a:gd name="csY4" fmla="*/ 1048495 h 3698207"/>
              <a:gd name="csX5" fmla="*/ 1800963 w 2030797"/>
              <a:gd name="csY5" fmla="*/ 1689606 h 3698207"/>
              <a:gd name="csX6" fmla="*/ 1178859 w 2030797"/>
              <a:gd name="csY6" fmla="*/ 2926033 h 3698207"/>
              <a:gd name="csX7" fmla="*/ 743795 w 2030797"/>
              <a:gd name="csY7" fmla="*/ 3648897 h 3698207"/>
              <a:gd name="csX8" fmla="*/ 735155 w 2030797"/>
              <a:gd name="csY8" fmla="*/ 3698207 h 3698207"/>
              <a:gd name="csX9" fmla="*/ 0 w 2030797"/>
              <a:gd name="csY9" fmla="*/ 3698207 h 3698207"/>
              <a:gd name="csX10" fmla="*/ 20878 w 2030797"/>
              <a:gd name="csY10" fmla="*/ 3537082 h 3698207"/>
              <a:gd name="csX11" fmla="*/ 598980 w 2030797"/>
              <a:gd name="csY11" fmla="*/ 2484426 h 3698207"/>
              <a:gd name="csX12" fmla="*/ 1076692 w 2030797"/>
              <a:gd name="csY12" fmla="*/ 1607218 h 3698207"/>
              <a:gd name="csX13" fmla="*/ 1041854 w 2030797"/>
              <a:gd name="csY13" fmla="*/ 1166815 h 3698207"/>
              <a:gd name="csX14" fmla="*/ 995499 w 2030797"/>
              <a:gd name="csY14" fmla="*/ 600714 h 3698207"/>
              <a:gd name="csX15" fmla="*/ 1000285 w 2030797"/>
              <a:gd name="csY15" fmla="*/ 552032 h 3698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030797" h="3698207">
                <a:moveTo>
                  <a:pt x="1000285" y="552032"/>
                </a:moveTo>
                <a:lnTo>
                  <a:pt x="2030797" y="0"/>
                </a:lnTo>
                <a:lnTo>
                  <a:pt x="2000933" y="30638"/>
                </a:lnTo>
                <a:cubicBezTo>
                  <a:pt x="1875670" y="170819"/>
                  <a:pt x="1781198" y="339539"/>
                  <a:pt x="1737330" y="542561"/>
                </a:cubicBezTo>
                <a:cubicBezTo>
                  <a:pt x="1703054" y="698993"/>
                  <a:pt x="1729862" y="860878"/>
                  <a:pt x="1761018" y="1048495"/>
                </a:cubicBezTo>
                <a:cubicBezTo>
                  <a:pt x="1792345" y="1237921"/>
                  <a:pt x="1827596" y="1452451"/>
                  <a:pt x="1800963" y="1689606"/>
                </a:cubicBezTo>
                <a:cubicBezTo>
                  <a:pt x="1745254" y="2183329"/>
                  <a:pt x="1444621" y="2578109"/>
                  <a:pt x="1178859" y="2926033"/>
                </a:cubicBezTo>
                <a:cubicBezTo>
                  <a:pt x="981787" y="3184868"/>
                  <a:pt x="804692" y="3417127"/>
                  <a:pt x="743795" y="3648897"/>
                </a:cubicBezTo>
                <a:lnTo>
                  <a:pt x="735155" y="3698207"/>
                </a:lnTo>
                <a:lnTo>
                  <a:pt x="0" y="3698207"/>
                </a:lnTo>
                <a:lnTo>
                  <a:pt x="20878" y="3537082"/>
                </a:lnTo>
                <a:cubicBezTo>
                  <a:pt x="105615" y="3131828"/>
                  <a:pt x="363950" y="2792746"/>
                  <a:pt x="598980" y="2484426"/>
                </a:cubicBezTo>
                <a:cubicBezTo>
                  <a:pt x="827852" y="2184635"/>
                  <a:pt x="1043286" y="1901538"/>
                  <a:pt x="1076692" y="1607218"/>
                </a:cubicBezTo>
                <a:cubicBezTo>
                  <a:pt x="1091981" y="1470865"/>
                  <a:pt x="1068811" y="1330476"/>
                  <a:pt x="1041854" y="1166815"/>
                </a:cubicBezTo>
                <a:cubicBezTo>
                  <a:pt x="1013448" y="995741"/>
                  <a:pt x="982588" y="807517"/>
                  <a:pt x="995499" y="600714"/>
                </a:cubicBezTo>
                <a:lnTo>
                  <a:pt x="1000285" y="552032"/>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8" name="Forma livre: Forma 17">
            <a:extLst>
              <a:ext uri="{FF2B5EF4-FFF2-40B4-BE49-F238E27FC236}">
                <a16:creationId xmlns:a16="http://schemas.microsoft.com/office/drawing/2014/main" id="{3E482B22-5A84-B9CA-E36B-E48ABAE95085}"/>
              </a:ext>
            </a:extLst>
          </p:cNvPr>
          <p:cNvSpPr/>
          <p:nvPr userDrawn="1"/>
        </p:nvSpPr>
        <p:spPr>
          <a:xfrm rot="19129843">
            <a:off x="3037507" y="5155230"/>
            <a:ext cx="1133452" cy="1995465"/>
          </a:xfrm>
          <a:custGeom>
            <a:avLst/>
            <a:gdLst>
              <a:gd name="csX0" fmla="*/ 1133452 w 1133452"/>
              <a:gd name="csY0" fmla="*/ 0 h 1995465"/>
              <a:gd name="csX1" fmla="*/ 1133292 w 1133452"/>
              <a:gd name="csY1" fmla="*/ 125323 h 1995465"/>
              <a:gd name="csX2" fmla="*/ 936484 w 1133452"/>
              <a:gd name="csY2" fmla="*/ 1020389 h 1995465"/>
              <a:gd name="csX3" fmla="*/ 868531 w 1133452"/>
              <a:gd name="csY3" fmla="*/ 1184976 h 1995465"/>
              <a:gd name="csX4" fmla="*/ 644091 w 1133452"/>
              <a:gd name="csY4" fmla="*/ 1872041 h 1995465"/>
              <a:gd name="csX5" fmla="*/ 637281 w 1133452"/>
              <a:gd name="csY5" fmla="*/ 1942961 h 1995465"/>
              <a:gd name="csX6" fmla="*/ 636643 w 1133452"/>
              <a:gd name="csY6" fmla="*/ 1995465 h 1995465"/>
              <a:gd name="csX7" fmla="*/ 0 w 1133452"/>
              <a:gd name="csY7" fmla="*/ 1438728 h 1995465"/>
              <a:gd name="csX8" fmla="*/ 34632 w 1133452"/>
              <a:gd name="csY8" fmla="*/ 1322884 h 1995465"/>
              <a:gd name="csX9" fmla="*/ 197536 w 1133452"/>
              <a:gd name="csY9" fmla="*/ 904704 h 1995465"/>
              <a:gd name="csX10" fmla="*/ 261430 w 1133452"/>
              <a:gd name="csY10" fmla="*/ 749270 h 1995465"/>
              <a:gd name="csX11" fmla="*/ 408478 w 1133452"/>
              <a:gd name="csY11" fmla="*/ 71185 h 1995465"/>
              <a:gd name="csX12" fmla="*/ 407933 w 1133452"/>
              <a:gd name="csY12" fmla="*/ 0 h 1995465"/>
              <a:gd name="csX13" fmla="*/ 1133452 w 1133452"/>
              <a:gd name="csY13" fmla="*/ 0 h 19954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133452" h="1995465">
                <a:moveTo>
                  <a:pt x="1133452" y="0"/>
                </a:moveTo>
                <a:lnTo>
                  <a:pt x="1133292" y="125323"/>
                </a:lnTo>
                <a:cubicBezTo>
                  <a:pt x="1119417" y="411643"/>
                  <a:pt x="1062208" y="707021"/>
                  <a:pt x="936484" y="1020389"/>
                </a:cubicBezTo>
                <a:cubicBezTo>
                  <a:pt x="914396" y="1075005"/>
                  <a:pt x="891281" y="1130873"/>
                  <a:pt x="868531" y="1184976"/>
                </a:cubicBezTo>
                <a:cubicBezTo>
                  <a:pt x="771954" y="1416515"/>
                  <a:pt x="672410" y="1657037"/>
                  <a:pt x="644091" y="1872041"/>
                </a:cubicBezTo>
                <a:cubicBezTo>
                  <a:pt x="640837" y="1896574"/>
                  <a:pt x="638558" y="1920185"/>
                  <a:pt x="637281" y="1942961"/>
                </a:cubicBezTo>
                <a:lnTo>
                  <a:pt x="636643" y="1995465"/>
                </a:lnTo>
                <a:lnTo>
                  <a:pt x="0" y="1438728"/>
                </a:lnTo>
                <a:lnTo>
                  <a:pt x="34632" y="1322884"/>
                </a:lnTo>
                <a:cubicBezTo>
                  <a:pt x="84458" y="1176749"/>
                  <a:pt x="142860" y="1036534"/>
                  <a:pt x="197536" y="904704"/>
                </a:cubicBezTo>
                <a:cubicBezTo>
                  <a:pt x="220284" y="850603"/>
                  <a:pt x="241040" y="799056"/>
                  <a:pt x="261430" y="749270"/>
                </a:cubicBezTo>
                <a:cubicBezTo>
                  <a:pt x="356032" y="513235"/>
                  <a:pt x="399387" y="292641"/>
                  <a:pt x="408478" y="71185"/>
                </a:cubicBezTo>
                <a:lnTo>
                  <a:pt x="407933" y="0"/>
                </a:lnTo>
                <a:lnTo>
                  <a:pt x="1133452"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9" name="Forma livre: Forma 18">
            <a:extLst>
              <a:ext uri="{FF2B5EF4-FFF2-40B4-BE49-F238E27FC236}">
                <a16:creationId xmlns:a16="http://schemas.microsoft.com/office/drawing/2014/main" id="{0B24C09B-A0F1-0CE4-6A92-CF57B0AE2E0E}"/>
              </a:ext>
            </a:extLst>
          </p:cNvPr>
          <p:cNvSpPr/>
          <p:nvPr userDrawn="1"/>
        </p:nvSpPr>
        <p:spPr>
          <a:xfrm rot="2399532">
            <a:off x="8273146" y="5556178"/>
            <a:ext cx="966880" cy="1607279"/>
          </a:xfrm>
          <a:custGeom>
            <a:avLst/>
            <a:gdLst>
              <a:gd name="csX0" fmla="*/ 0 w 966880"/>
              <a:gd name="csY0" fmla="*/ 0 h 1607279"/>
              <a:gd name="csX1" fmla="*/ 731533 w 966880"/>
              <a:gd name="csY1" fmla="*/ 0 h 1607279"/>
              <a:gd name="csX2" fmla="*/ 739673 w 966880"/>
              <a:gd name="csY2" fmla="*/ 64302 h 1607279"/>
              <a:gd name="csX3" fmla="*/ 904120 w 966880"/>
              <a:gd name="csY3" fmla="*/ 800099 h 1607279"/>
              <a:gd name="csX4" fmla="*/ 936393 w 966880"/>
              <a:gd name="csY4" fmla="*/ 927548 h 1607279"/>
              <a:gd name="csX5" fmla="*/ 963962 w 966880"/>
              <a:gd name="csY5" fmla="*/ 1045044 h 1607279"/>
              <a:gd name="csX6" fmla="*/ 966880 w 966880"/>
              <a:gd name="csY6" fmla="*/ 1059437 h 1607279"/>
              <a:gd name="csX7" fmla="*/ 313806 w 966880"/>
              <a:gd name="csY7" fmla="*/ 1607279 h 1607279"/>
              <a:gd name="csX8" fmla="*/ 296910 w 966880"/>
              <a:gd name="csY8" fmla="*/ 1444828 h 1607279"/>
              <a:gd name="csX9" fmla="*/ 230169 w 966880"/>
              <a:gd name="csY9" fmla="*/ 1103778 h 1607279"/>
              <a:gd name="csX10" fmla="*/ 198743 w 966880"/>
              <a:gd name="csY10" fmla="*/ 977945 h 1607279"/>
              <a:gd name="csX11" fmla="*/ 17463 w 966880"/>
              <a:gd name="csY11" fmla="*/ 149441 h 1607279"/>
              <a:gd name="csX12" fmla="*/ 0 w 966880"/>
              <a:gd name="csY12" fmla="*/ 0 h 1607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6880" h="1607279">
                <a:moveTo>
                  <a:pt x="0" y="0"/>
                </a:moveTo>
                <a:lnTo>
                  <a:pt x="731533" y="0"/>
                </a:lnTo>
                <a:lnTo>
                  <a:pt x="739673" y="64302"/>
                </a:lnTo>
                <a:cubicBezTo>
                  <a:pt x="776628" y="293012"/>
                  <a:pt x="836914" y="532652"/>
                  <a:pt x="904120" y="800099"/>
                </a:cubicBezTo>
                <a:cubicBezTo>
                  <a:pt x="914753" y="841826"/>
                  <a:pt x="925590" y="884699"/>
                  <a:pt x="936393" y="927548"/>
                </a:cubicBezTo>
                <a:cubicBezTo>
                  <a:pt x="945630" y="964509"/>
                  <a:pt x="954906" y="1003779"/>
                  <a:pt x="963962" y="1045044"/>
                </a:cubicBezTo>
                <a:lnTo>
                  <a:pt x="966880" y="1059437"/>
                </a:lnTo>
                <a:lnTo>
                  <a:pt x="313806" y="1607279"/>
                </a:lnTo>
                <a:lnTo>
                  <a:pt x="296910" y="1444828"/>
                </a:lnTo>
                <a:cubicBezTo>
                  <a:pt x="277987" y="1311200"/>
                  <a:pt x="252055" y="1191925"/>
                  <a:pt x="230169" y="1103778"/>
                </a:cubicBezTo>
                <a:cubicBezTo>
                  <a:pt x="219366" y="1060928"/>
                  <a:pt x="208730" y="1019202"/>
                  <a:pt x="198743" y="977945"/>
                </a:cubicBezTo>
                <a:cubicBezTo>
                  <a:pt x="128463" y="699263"/>
                  <a:pt x="59751" y="426361"/>
                  <a:pt x="17463" y="149441"/>
                </a:cubicBezTo>
                <a:lnTo>
                  <a:pt x="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8" name="Espaço Reservado para Data 7">
            <a:extLst>
              <a:ext uri="{FF2B5EF4-FFF2-40B4-BE49-F238E27FC236}">
                <a16:creationId xmlns:a16="http://schemas.microsoft.com/office/drawing/2014/main" id="{E9E966A7-E883-2CD1-F608-3EE694A8DADD}"/>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C6A4DB1D-64ED-7256-8771-473DB4F0FF89}"/>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C69D88F9-87E7-788F-EFB3-BD6AC528E821}"/>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3124645464"/>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údo com Imagem">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8172455" y="990511"/>
            <a:ext cx="3374484" cy="1858941"/>
          </a:xfrm>
        </p:spPr>
        <p:txBody>
          <a:bodyPr rtlCol="0" anchor="b"/>
          <a:lstStyle>
            <a:lvl1pPr>
              <a:defRPr sz="2800"/>
            </a:lvl1pPr>
          </a:lstStyle>
          <a:p>
            <a:pPr rtl="0"/>
            <a:r>
              <a:rPr lang="pt-br"/>
              <a:t>Clique para editar o estilo de título Mestre</a:t>
            </a:r>
          </a:p>
        </p:txBody>
      </p:sp>
      <p:sp>
        <p:nvSpPr>
          <p:cNvPr id="15" name="Espaço Reservado para Imagem 14">
            <a:extLst>
              <a:ext uri="{FF2B5EF4-FFF2-40B4-BE49-F238E27FC236}">
                <a16:creationId xmlns:a16="http://schemas.microsoft.com/office/drawing/2014/main" id="{D8B86730-E1DB-DA4B-A9A7-DAD4C0277846}"/>
              </a:ext>
            </a:extLst>
          </p:cNvPr>
          <p:cNvSpPr>
            <a:spLocks noGrp="1"/>
          </p:cNvSpPr>
          <p:nvPr>
            <p:ph type="pic" sz="quarter" idx="13" hasCustomPrompt="1"/>
          </p:nvPr>
        </p:nvSpPr>
        <p:spPr>
          <a:xfrm>
            <a:off x="645062" y="645789"/>
            <a:ext cx="6769338" cy="5580233"/>
          </a:xfrm>
          <a:custGeom>
            <a:avLst/>
            <a:gdLst>
              <a:gd name="csX0" fmla="*/ 2102344 w 6769338"/>
              <a:gd name="csY0" fmla="*/ 179260 h 5580233"/>
              <a:gd name="csX1" fmla="*/ 2120324 w 6769338"/>
              <a:gd name="csY1" fmla="*/ 179493 h 5580233"/>
              <a:gd name="csX2" fmla="*/ 1994876 w 6769338"/>
              <a:gd name="csY2" fmla="*/ 261667 h 5580233"/>
              <a:gd name="csX3" fmla="*/ 1472314 w 6769338"/>
              <a:gd name="csY3" fmla="*/ 473416 h 5580233"/>
              <a:gd name="csX4" fmla="*/ 890390 w 6769338"/>
              <a:gd name="csY4" fmla="*/ 535569 h 5580233"/>
              <a:gd name="csX5" fmla="*/ 834222 w 6769338"/>
              <a:gd name="csY5" fmla="*/ 531194 h 5580233"/>
              <a:gd name="csX6" fmla="*/ 906232 w 6769338"/>
              <a:gd name="csY6" fmla="*/ 486313 h 5580233"/>
              <a:gd name="csX7" fmla="*/ 2102344 w 6769338"/>
              <a:gd name="csY7" fmla="*/ 179260 h 5580233"/>
              <a:gd name="csX8" fmla="*/ 4542433 w 6769338"/>
              <a:gd name="csY8" fmla="*/ 1179 h 5580233"/>
              <a:gd name="csX9" fmla="*/ 6621870 w 6769338"/>
              <a:gd name="csY9" fmla="*/ 1774213 h 5580233"/>
              <a:gd name="csX10" fmla="*/ 6735030 w 6769338"/>
              <a:gd name="csY10" fmla="*/ 3325224 h 5580233"/>
              <a:gd name="csX11" fmla="*/ 4386962 w 6769338"/>
              <a:gd name="csY11" fmla="*/ 5397332 h 5580233"/>
              <a:gd name="csX12" fmla="*/ 2771497 w 6769338"/>
              <a:gd name="csY12" fmla="*/ 5515296 h 5580233"/>
              <a:gd name="csX13" fmla="*/ 147468 w 6769338"/>
              <a:gd name="csY13" fmla="*/ 3806020 h 5580233"/>
              <a:gd name="csX14" fmla="*/ 34309 w 6769338"/>
              <a:gd name="csY14" fmla="*/ 2255009 h 5580233"/>
              <a:gd name="csX15" fmla="*/ 269213 w 6769338"/>
              <a:gd name="csY15" fmla="*/ 1051512 h 5580233"/>
              <a:gd name="csX16" fmla="*/ 288801 w 6769338"/>
              <a:gd name="csY16" fmla="*/ 1026456 h 5580233"/>
              <a:gd name="csX17" fmla="*/ 306267 w 6769338"/>
              <a:gd name="csY17" fmla="*/ 1031823 h 5580233"/>
              <a:gd name="csX18" fmla="*/ 1619596 w 6769338"/>
              <a:gd name="csY18" fmla="*/ 1037425 h 5580233"/>
              <a:gd name="csX19" fmla="*/ 2436474 w 6769338"/>
              <a:gd name="csY19" fmla="*/ 675214 h 5580233"/>
              <a:gd name="csX20" fmla="*/ 2514015 w 6769338"/>
              <a:gd name="csY20" fmla="*/ 620925 h 5580233"/>
              <a:gd name="csX21" fmla="*/ 2504980 w 6769338"/>
              <a:gd name="csY21" fmla="*/ 607188 h 5580233"/>
              <a:gd name="csX22" fmla="*/ 2504982 w 6769338"/>
              <a:gd name="csY22" fmla="*/ 607187 h 5580233"/>
              <a:gd name="csX23" fmla="*/ 2514016 w 6769338"/>
              <a:gd name="csY23" fmla="*/ 620922 h 5580233"/>
              <a:gd name="csX24" fmla="*/ 2584814 w 6769338"/>
              <a:gd name="csY24" fmla="*/ 571354 h 5580233"/>
              <a:gd name="csX25" fmla="*/ 2862116 w 6769338"/>
              <a:gd name="csY25" fmla="*/ 334566 h 5580233"/>
              <a:gd name="csX26" fmla="*/ 3003936 w 6769338"/>
              <a:gd name="csY26" fmla="*/ 183306 h 5580233"/>
              <a:gd name="csX27" fmla="*/ 3193912 w 6769338"/>
              <a:gd name="csY27" fmla="*/ 175512 h 5580233"/>
              <a:gd name="csX28" fmla="*/ 3997841 w 6769338"/>
              <a:gd name="csY28" fmla="*/ 64937 h 5580233"/>
              <a:gd name="csX29" fmla="*/ 4542433 w 6769338"/>
              <a:gd name="csY29" fmla="*/ 1179 h 55802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769338" h="5580233">
                <a:moveTo>
                  <a:pt x="2102344" y="179260"/>
                </a:moveTo>
                <a:lnTo>
                  <a:pt x="2120324" y="179493"/>
                </a:lnTo>
                <a:lnTo>
                  <a:pt x="1994876" y="261667"/>
                </a:lnTo>
                <a:cubicBezTo>
                  <a:pt x="1829869" y="355196"/>
                  <a:pt x="1654182" y="426657"/>
                  <a:pt x="1472314" y="473416"/>
                </a:cubicBezTo>
                <a:cubicBezTo>
                  <a:pt x="1280619" y="522897"/>
                  <a:pt x="1084879" y="543537"/>
                  <a:pt x="890390" y="535569"/>
                </a:cubicBezTo>
                <a:lnTo>
                  <a:pt x="834222" y="531194"/>
                </a:lnTo>
                <a:lnTo>
                  <a:pt x="906232" y="486313"/>
                </a:lnTo>
                <a:cubicBezTo>
                  <a:pt x="1237836" y="303439"/>
                  <a:pt x="1645221" y="192898"/>
                  <a:pt x="2102344" y="179260"/>
                </a:cubicBezTo>
                <a:close/>
                <a:moveTo>
                  <a:pt x="4542433" y="1179"/>
                </a:moveTo>
                <a:cubicBezTo>
                  <a:pt x="5771618" y="-33671"/>
                  <a:pt x="6679435" y="707467"/>
                  <a:pt x="6621870" y="1774213"/>
                </a:cubicBezTo>
                <a:cubicBezTo>
                  <a:pt x="6593847" y="2293574"/>
                  <a:pt x="6631879" y="2815471"/>
                  <a:pt x="6735030" y="3325224"/>
                </a:cubicBezTo>
                <a:cubicBezTo>
                  <a:pt x="6977230" y="4521810"/>
                  <a:pt x="5910084" y="5480867"/>
                  <a:pt x="4386962" y="5397332"/>
                </a:cubicBezTo>
                <a:cubicBezTo>
                  <a:pt x="3845849" y="5367707"/>
                  <a:pt x="3302468" y="5407340"/>
                  <a:pt x="2771497" y="5515296"/>
                </a:cubicBezTo>
                <a:cubicBezTo>
                  <a:pt x="1276666" y="5819013"/>
                  <a:pt x="81547" y="5025159"/>
                  <a:pt x="147468" y="3806020"/>
                </a:cubicBezTo>
                <a:cubicBezTo>
                  <a:pt x="175491" y="3286659"/>
                  <a:pt x="137460" y="2764762"/>
                  <a:pt x="34309" y="2255009"/>
                </a:cubicBezTo>
                <a:cubicBezTo>
                  <a:pt x="-56516" y="1806289"/>
                  <a:pt x="36786" y="1390972"/>
                  <a:pt x="269213" y="1051512"/>
                </a:cubicBezTo>
                <a:lnTo>
                  <a:pt x="288801" y="1026456"/>
                </a:lnTo>
                <a:lnTo>
                  <a:pt x="306267" y="1031823"/>
                </a:lnTo>
                <a:cubicBezTo>
                  <a:pt x="735508" y="1146683"/>
                  <a:pt x="1185935" y="1149208"/>
                  <a:pt x="1619596" y="1037425"/>
                </a:cubicBezTo>
                <a:cubicBezTo>
                  <a:pt x="1908256" y="962766"/>
                  <a:pt x="2184313" y="839994"/>
                  <a:pt x="2436474" y="675214"/>
                </a:cubicBezTo>
                <a:lnTo>
                  <a:pt x="2514015" y="620925"/>
                </a:lnTo>
                <a:lnTo>
                  <a:pt x="2504980" y="607188"/>
                </a:lnTo>
                <a:lnTo>
                  <a:pt x="2504982" y="607187"/>
                </a:lnTo>
                <a:lnTo>
                  <a:pt x="2514016" y="620922"/>
                </a:lnTo>
                <a:lnTo>
                  <a:pt x="2584814" y="571354"/>
                </a:lnTo>
                <a:cubicBezTo>
                  <a:pt x="2681673" y="498820"/>
                  <a:pt x="2774349" y="419760"/>
                  <a:pt x="2862116" y="334566"/>
                </a:cubicBezTo>
                <a:lnTo>
                  <a:pt x="3003936" y="183306"/>
                </a:lnTo>
                <a:lnTo>
                  <a:pt x="3193912" y="175512"/>
                </a:lnTo>
                <a:cubicBezTo>
                  <a:pt x="3463768" y="155812"/>
                  <a:pt x="3732356" y="118915"/>
                  <a:pt x="3997841" y="64937"/>
                </a:cubicBezTo>
                <a:cubicBezTo>
                  <a:pt x="4184679" y="26972"/>
                  <a:pt x="4366835" y="6157"/>
                  <a:pt x="4542433" y="1179"/>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28970" t="-16871" r="-32723"/>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6E0D00CE-C191-6DE5-9D82-7EFB59BC3739}"/>
              </a:ext>
            </a:extLst>
          </p:cNvPr>
          <p:cNvSpPr>
            <a:spLocks noGrp="1"/>
          </p:cNvSpPr>
          <p:nvPr>
            <p:ph sz="quarter" idx="14"/>
          </p:nvPr>
        </p:nvSpPr>
        <p:spPr>
          <a:xfrm>
            <a:off x="8172455" y="3204962"/>
            <a:ext cx="3374484" cy="264925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grpSp>
        <p:nvGrpSpPr>
          <p:cNvPr id="13" name="Grupo 12">
            <a:extLst>
              <a:ext uri="{FF2B5EF4-FFF2-40B4-BE49-F238E27FC236}">
                <a16:creationId xmlns:a16="http://schemas.microsoft.com/office/drawing/2014/main" id="{F41C8314-3455-D232-73FB-1944216E9D76}"/>
              </a:ext>
            </a:extLst>
          </p:cNvPr>
          <p:cNvGrpSpPr/>
          <p:nvPr userDrawn="1"/>
        </p:nvGrpSpPr>
        <p:grpSpPr>
          <a:xfrm>
            <a:off x="-11841" y="-1"/>
            <a:ext cx="4168657" cy="1873656"/>
            <a:chOff x="-11841" y="-1"/>
            <a:chExt cx="4168657" cy="1873656"/>
          </a:xfrm>
        </p:grpSpPr>
        <p:sp>
          <p:nvSpPr>
            <p:cNvPr id="36" name="Forma livre: Forma 35">
              <a:extLst>
                <a:ext uri="{FF2B5EF4-FFF2-40B4-BE49-F238E27FC236}">
                  <a16:creationId xmlns:a16="http://schemas.microsoft.com/office/drawing/2014/main" id="{52490AC0-423B-F298-113B-A1398D5EDE38}"/>
                </a:ext>
              </a:extLst>
            </p:cNvPr>
            <p:cNvSpPr/>
            <p:nvPr userDrawn="1"/>
          </p:nvSpPr>
          <p:spPr>
            <a:xfrm rot="661600">
              <a:off x="893173" y="623673"/>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a livre: Forma 41">
              <a:extLst>
                <a:ext uri="{FF2B5EF4-FFF2-40B4-BE49-F238E27FC236}">
                  <a16:creationId xmlns:a16="http://schemas.microsoft.com/office/drawing/2014/main" id="{F47EF080-EAA3-EBB7-7CDA-74EE1E04FFD1}"/>
                </a:ext>
              </a:extLst>
            </p:cNvPr>
            <p:cNvSpPr/>
            <p:nvPr userDrawn="1"/>
          </p:nvSpPr>
          <p:spPr>
            <a:xfrm>
              <a:off x="-11841" y="665927"/>
              <a:ext cx="923262" cy="958708"/>
            </a:xfrm>
            <a:custGeom>
              <a:avLst/>
              <a:gdLst>
                <a:gd name="csX0" fmla="*/ 0 w 923262"/>
                <a:gd name="csY0" fmla="*/ 0 h 958708"/>
                <a:gd name="csX1" fmla="*/ 82112 w 923262"/>
                <a:gd name="csY1" fmla="*/ 29512 h 958708"/>
                <a:gd name="csX2" fmla="*/ 472335 w 923262"/>
                <a:gd name="csY2" fmla="*/ 194587 h 958708"/>
                <a:gd name="csX3" fmla="*/ 723808 w 923262"/>
                <a:gd name="csY3" fmla="*/ 303470 h 958708"/>
                <a:gd name="csX4" fmla="*/ 923262 w 923262"/>
                <a:gd name="csY4" fmla="*/ 380643 h 958708"/>
                <a:gd name="csX5" fmla="*/ 810618 w 923262"/>
                <a:gd name="csY5" fmla="*/ 958708 h 958708"/>
                <a:gd name="csX6" fmla="*/ 780617 w 923262"/>
                <a:gd name="csY6" fmla="*/ 949490 h 958708"/>
                <a:gd name="csX7" fmla="*/ 235643 w 923262"/>
                <a:gd name="csY7" fmla="*/ 727132 h 958708"/>
                <a:gd name="csX8" fmla="*/ 0 w 923262"/>
                <a:gd name="csY8" fmla="*/ 626171 h 958708"/>
                <a:gd name="csX9" fmla="*/ 0 w 923262"/>
                <a:gd name="csY9" fmla="*/ 0 h 958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3262" h="958708">
                  <a:moveTo>
                    <a:pt x="0" y="0"/>
                  </a:moveTo>
                  <a:lnTo>
                    <a:pt x="82112" y="29512"/>
                  </a:lnTo>
                  <a:cubicBezTo>
                    <a:pt x="214695" y="81046"/>
                    <a:pt x="344120" y="138085"/>
                    <a:pt x="472335" y="194587"/>
                  </a:cubicBezTo>
                  <a:cubicBezTo>
                    <a:pt x="557848" y="232308"/>
                    <a:pt x="641030" y="268932"/>
                    <a:pt x="723808" y="303470"/>
                  </a:cubicBezTo>
                  <a:lnTo>
                    <a:pt x="923262" y="380643"/>
                  </a:lnTo>
                  <a:lnTo>
                    <a:pt x="810618" y="958708"/>
                  </a:lnTo>
                  <a:lnTo>
                    <a:pt x="780617" y="949490"/>
                  </a:lnTo>
                  <a:cubicBezTo>
                    <a:pt x="590109" y="883427"/>
                    <a:pt x="410461" y="803684"/>
                    <a:pt x="235643" y="727132"/>
                  </a:cubicBezTo>
                  <a:lnTo>
                    <a:pt x="0" y="626171"/>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6" name="Forma livre: Forma 45">
              <a:extLst>
                <a:ext uri="{FF2B5EF4-FFF2-40B4-BE49-F238E27FC236}">
                  <a16:creationId xmlns:a16="http://schemas.microsoft.com/office/drawing/2014/main" id="{219EB71C-A147-E49D-2DE4-92C5F4755301}"/>
                </a:ext>
              </a:extLst>
            </p:cNvPr>
            <p:cNvSpPr/>
            <p:nvPr userDrawn="1"/>
          </p:nvSpPr>
          <p:spPr>
            <a:xfrm>
              <a:off x="2837608" y="-1"/>
              <a:ext cx="1319208" cy="1260616"/>
            </a:xfrm>
            <a:custGeom>
              <a:avLst/>
              <a:gdLst>
                <a:gd name="csX0" fmla="*/ 676823 w 1319208"/>
                <a:gd name="csY0" fmla="*/ 0 h 1260616"/>
                <a:gd name="csX1" fmla="*/ 1319208 w 1319208"/>
                <a:gd name="csY1" fmla="*/ 0 h 1260616"/>
                <a:gd name="csX2" fmla="*/ 1277920 w 1319208"/>
                <a:gd name="csY2" fmla="*/ 103151 h 1260616"/>
                <a:gd name="csX3" fmla="*/ 669570 w 1319208"/>
                <a:gd name="csY3" fmla="*/ 974260 h 1260616"/>
                <a:gd name="csX4" fmla="*/ 392268 w 1319208"/>
                <a:gd name="csY4" fmla="*/ 1211047 h 1260616"/>
                <a:gd name="csX5" fmla="*/ 321470 w 1319208"/>
                <a:gd name="csY5" fmla="*/ 1260616 h 1260616"/>
                <a:gd name="csX6" fmla="*/ 0 w 1319208"/>
                <a:gd name="csY6" fmla="*/ 771877 h 1260616"/>
                <a:gd name="csX7" fmla="*/ 41273 w 1319208"/>
                <a:gd name="csY7" fmla="*/ 744842 h 1260616"/>
                <a:gd name="csX8" fmla="*/ 260831 w 1319208"/>
                <a:gd name="csY8" fmla="*/ 557194 h 1260616"/>
                <a:gd name="csX9" fmla="*/ 575596 w 1319208"/>
                <a:gd name="csY9" fmla="*/ 176017 h 1260616"/>
                <a:gd name="csX10" fmla="*/ 676823 w 1319208"/>
                <a:gd name="csY10" fmla="*/ 0 h 1260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9208" h="1260616">
                  <a:moveTo>
                    <a:pt x="676823" y="0"/>
                  </a:moveTo>
                  <a:lnTo>
                    <a:pt x="1319208" y="0"/>
                  </a:lnTo>
                  <a:lnTo>
                    <a:pt x="1277920" y="103151"/>
                  </a:lnTo>
                  <a:cubicBezTo>
                    <a:pt x="1136552" y="424964"/>
                    <a:pt x="930044" y="721756"/>
                    <a:pt x="669570" y="974260"/>
                  </a:cubicBezTo>
                  <a:cubicBezTo>
                    <a:pt x="581803" y="1059454"/>
                    <a:pt x="489127" y="1138514"/>
                    <a:pt x="392268" y="1211047"/>
                  </a:cubicBezTo>
                  <a:lnTo>
                    <a:pt x="321470" y="1260616"/>
                  </a:lnTo>
                  <a:lnTo>
                    <a:pt x="0" y="771877"/>
                  </a:lnTo>
                  <a:lnTo>
                    <a:pt x="41273" y="744842"/>
                  </a:lnTo>
                  <a:cubicBezTo>
                    <a:pt x="117877" y="687372"/>
                    <a:pt x="191251" y="624713"/>
                    <a:pt x="260831" y="557194"/>
                  </a:cubicBezTo>
                  <a:cubicBezTo>
                    <a:pt x="380978" y="440564"/>
                    <a:pt x="486454" y="312554"/>
                    <a:pt x="575596" y="176017"/>
                  </a:cubicBezTo>
                  <a:lnTo>
                    <a:pt x="676823"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6" name="Espaço Reservado para Data 5">
            <a:extLst>
              <a:ext uri="{FF2B5EF4-FFF2-40B4-BE49-F238E27FC236}">
                <a16:creationId xmlns:a16="http://schemas.microsoft.com/office/drawing/2014/main" id="{7394D691-95AF-D73D-C942-F321BFF6D19C}"/>
              </a:ext>
            </a:extLst>
          </p:cNvPr>
          <p:cNvSpPr>
            <a:spLocks noGrp="1"/>
          </p:cNvSpPr>
          <p:nvPr>
            <p:ph type="dt" sz="half" idx="15"/>
          </p:nvPr>
        </p:nvSpPr>
        <p:spPr/>
        <p:txBody>
          <a:bodyPr rtlCol="0"/>
          <a:lstStyle/>
          <a:p>
            <a:pPr rtl="0"/>
            <a:r>
              <a:rPr lang="en-US"/>
              <a:t>6/12/2025</a:t>
            </a:r>
          </a:p>
        </p:txBody>
      </p:sp>
      <p:sp>
        <p:nvSpPr>
          <p:cNvPr id="7" name="Espaço Reservado para Rodapé 6">
            <a:extLst>
              <a:ext uri="{FF2B5EF4-FFF2-40B4-BE49-F238E27FC236}">
                <a16:creationId xmlns:a16="http://schemas.microsoft.com/office/drawing/2014/main" id="{BF0BF011-7AAC-2BC1-85C3-57109D3CA43B}"/>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79AD0FE9-7F28-D08C-CEA6-7D57CE115884}"/>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3670645636"/>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údo com Imagem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29" y="990511"/>
            <a:ext cx="3376109" cy="2238585"/>
          </a:xfrm>
        </p:spPr>
        <p:txBody>
          <a:bodyPr rtlCol="0" anchor="b"/>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6E0D00CE-C191-6DE5-9D82-7EFB59BC3739}"/>
              </a:ext>
            </a:extLst>
          </p:cNvPr>
          <p:cNvSpPr>
            <a:spLocks noGrp="1"/>
          </p:cNvSpPr>
          <p:nvPr>
            <p:ph sz="quarter" idx="14"/>
          </p:nvPr>
        </p:nvSpPr>
        <p:spPr>
          <a:xfrm>
            <a:off x="634029" y="3623950"/>
            <a:ext cx="3376108" cy="223027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5" name="Espaço Reservado para Imagem 14">
            <a:extLst>
              <a:ext uri="{FF2B5EF4-FFF2-40B4-BE49-F238E27FC236}">
                <a16:creationId xmlns:a16="http://schemas.microsoft.com/office/drawing/2014/main" id="{EE041AD8-7B1C-391C-FCE3-DF320DAB2AE6}"/>
              </a:ext>
            </a:extLst>
          </p:cNvPr>
          <p:cNvSpPr>
            <a:spLocks noGrp="1"/>
          </p:cNvSpPr>
          <p:nvPr>
            <p:ph type="pic" sz="quarter" idx="13" hasCustomPrompt="1"/>
          </p:nvPr>
        </p:nvSpPr>
        <p:spPr>
          <a:xfrm>
            <a:off x="4644170" y="645789"/>
            <a:ext cx="6758437" cy="5576641"/>
          </a:xfrm>
          <a:custGeom>
            <a:avLst/>
            <a:gdLst>
              <a:gd name="csX0" fmla="*/ 3629868 w 6758437"/>
              <a:gd name="csY0" fmla="*/ 4854358 h 5576641"/>
              <a:gd name="csX1" fmla="*/ 4412138 w 6758437"/>
              <a:gd name="csY1" fmla="*/ 5014725 h 5576641"/>
              <a:gd name="csX2" fmla="*/ 4412317 w 6758437"/>
              <a:gd name="csY2" fmla="*/ 5014079 h 5576641"/>
              <a:gd name="csX3" fmla="*/ 4617119 w 6758437"/>
              <a:gd name="csY3" fmla="*/ 5105225 h 5576641"/>
              <a:gd name="csX4" fmla="*/ 4909050 w 6758437"/>
              <a:gd name="csY4" fmla="*/ 5262088 h 5576641"/>
              <a:gd name="csX5" fmla="*/ 5066829 w 6758437"/>
              <a:gd name="csY5" fmla="*/ 5359812 h 5576641"/>
              <a:gd name="csX6" fmla="*/ 4935092 w 6758437"/>
              <a:gd name="csY6" fmla="*/ 5381359 h 5576641"/>
              <a:gd name="csX7" fmla="*/ 4386962 w 6758437"/>
              <a:gd name="csY7" fmla="*/ 5397332 h 5576641"/>
              <a:gd name="csX8" fmla="*/ 2771497 w 6758437"/>
              <a:gd name="csY8" fmla="*/ 5515296 h 5576641"/>
              <a:gd name="csX9" fmla="*/ 2672179 w 6758437"/>
              <a:gd name="csY9" fmla="*/ 5531188 h 5576641"/>
              <a:gd name="csX10" fmla="*/ 2673225 w 6758437"/>
              <a:gd name="csY10" fmla="*/ 5457970 h 5576641"/>
              <a:gd name="csX11" fmla="*/ 2805874 w 6758437"/>
              <a:gd name="csY11" fmla="*/ 5167920 h 5576641"/>
              <a:gd name="csX12" fmla="*/ 2875078 w 6758437"/>
              <a:gd name="csY12" fmla="*/ 5102360 h 5576641"/>
              <a:gd name="csX13" fmla="*/ 2913149 w 6758437"/>
              <a:gd name="csY13" fmla="*/ 5074904 h 5576641"/>
              <a:gd name="csX14" fmla="*/ 2957358 w 6758437"/>
              <a:gd name="csY14" fmla="*/ 5043020 h 5576641"/>
              <a:gd name="csX15" fmla="*/ 3629868 w 6758437"/>
              <a:gd name="csY15" fmla="*/ 4854358 h 5576641"/>
              <a:gd name="csX16" fmla="*/ 6741539 w 6758437"/>
              <a:gd name="csY16" fmla="*/ 3817498 h 5576641"/>
              <a:gd name="csX17" fmla="*/ 6758437 w 6758437"/>
              <a:gd name="csY17" fmla="*/ 3819508 h 5576641"/>
              <a:gd name="csX18" fmla="*/ 6738798 w 6758437"/>
              <a:gd name="csY18" fmla="*/ 3967945 h 5576641"/>
              <a:gd name="csX19" fmla="*/ 6604538 w 6758437"/>
              <a:gd name="csY19" fmla="*/ 4352866 h 5576641"/>
              <a:gd name="csX20" fmla="*/ 6585664 w 6758437"/>
              <a:gd name="csY20" fmla="*/ 4384655 h 5576641"/>
              <a:gd name="csX21" fmla="*/ 6583797 w 6758437"/>
              <a:gd name="csY21" fmla="*/ 4381349 h 5576641"/>
              <a:gd name="csX22" fmla="*/ 6473424 w 6758437"/>
              <a:gd name="csY22" fmla="*/ 3940405 h 5576641"/>
              <a:gd name="csX23" fmla="*/ 6669644 w 6758437"/>
              <a:gd name="csY23" fmla="*/ 3819153 h 5576641"/>
              <a:gd name="csX24" fmla="*/ 6741539 w 6758437"/>
              <a:gd name="csY24" fmla="*/ 3817498 h 5576641"/>
              <a:gd name="csX25" fmla="*/ 4542433 w 6758437"/>
              <a:gd name="csY25" fmla="*/ 1179 h 5576641"/>
              <a:gd name="csX26" fmla="*/ 6621870 w 6758437"/>
              <a:gd name="csY26" fmla="*/ 1774213 h 5576641"/>
              <a:gd name="csX27" fmla="*/ 6669891 w 6758437"/>
              <a:gd name="csY27" fmla="*/ 2940862 h 5576641"/>
              <a:gd name="csX28" fmla="*/ 6717907 w 6758437"/>
              <a:gd name="csY28" fmla="*/ 3224184 h 5576641"/>
              <a:gd name="csX29" fmla="*/ 6603802 w 6758437"/>
              <a:gd name="csY29" fmla="*/ 3228538 h 5576641"/>
              <a:gd name="csX30" fmla="*/ 5984505 w 6758437"/>
              <a:gd name="csY30" fmla="*/ 3603376 h 5576641"/>
              <a:gd name="csX31" fmla="*/ 5905625 w 6758437"/>
              <a:gd name="csY31" fmla="*/ 4308072 h 5576641"/>
              <a:gd name="csX32" fmla="*/ 6172249 w 6758437"/>
              <a:gd name="csY32" fmla="*/ 4858270 h 5576641"/>
              <a:gd name="csX33" fmla="*/ 6181286 w 6758437"/>
              <a:gd name="csY33" fmla="*/ 4874250 h 5576641"/>
              <a:gd name="csX34" fmla="*/ 6052768 w 6758437"/>
              <a:gd name="csY34" fmla="*/ 4975712 h 5576641"/>
              <a:gd name="csX35" fmla="*/ 5863107 w 6758437"/>
              <a:gd name="csY35" fmla="*/ 5093920 h 5576641"/>
              <a:gd name="csX36" fmla="*/ 5794735 w 6758437"/>
              <a:gd name="csY36" fmla="*/ 5127095 h 5576641"/>
              <a:gd name="csX37" fmla="*/ 5725652 w 6758437"/>
              <a:gd name="csY37" fmla="*/ 5082826 h 5576641"/>
              <a:gd name="csX38" fmla="*/ 5612274 w 6758437"/>
              <a:gd name="csY38" fmla="*/ 5006249 h 5576641"/>
              <a:gd name="csX39" fmla="*/ 5498192 w 6758437"/>
              <a:gd name="csY39" fmla="*/ 4929326 h 5576641"/>
              <a:gd name="csX40" fmla="*/ 4633131 w 6758437"/>
              <a:gd name="csY40" fmla="*/ 4463223 h 5576641"/>
              <a:gd name="csX41" fmla="*/ 4633131 w 6758437"/>
              <a:gd name="csY41" fmla="*/ 4462571 h 5576641"/>
              <a:gd name="csX42" fmla="*/ 4570549 w 6758437"/>
              <a:gd name="csY42" fmla="*/ 4438451 h 5576641"/>
              <a:gd name="csX43" fmla="*/ 4570329 w 6758437"/>
              <a:gd name="csY43" fmla="*/ 4439243 h 5576641"/>
              <a:gd name="csX44" fmla="*/ 4325070 w 6758437"/>
              <a:gd name="csY44" fmla="*/ 4356934 h 5576641"/>
              <a:gd name="csX45" fmla="*/ 3615527 w 6758437"/>
              <a:gd name="csY45" fmla="*/ 4261136 h 5576641"/>
              <a:gd name="csX46" fmla="*/ 2366498 w 6758437"/>
              <a:gd name="csY46" fmla="*/ 4768961 h 5576641"/>
              <a:gd name="csX47" fmla="*/ 2332063 w 6758437"/>
              <a:gd name="csY47" fmla="*/ 4810891 h 5576641"/>
              <a:gd name="csX48" fmla="*/ 2292569 w 6758437"/>
              <a:gd name="csY48" fmla="*/ 4858983 h 5576641"/>
              <a:gd name="csX49" fmla="*/ 2081750 w 6758437"/>
              <a:gd name="csY49" fmla="*/ 5409308 h 5576641"/>
              <a:gd name="csX50" fmla="*/ 2080061 w 6758437"/>
              <a:gd name="csY50" fmla="*/ 5576641 h 5576641"/>
              <a:gd name="csX51" fmla="*/ 1968602 w 6758437"/>
              <a:gd name="csY51" fmla="*/ 5574809 h 5576641"/>
              <a:gd name="csX52" fmla="*/ 147468 w 6758437"/>
              <a:gd name="csY52" fmla="*/ 3806020 h 5576641"/>
              <a:gd name="csX53" fmla="*/ 34309 w 6758437"/>
              <a:gd name="csY53" fmla="*/ 2255009 h 5576641"/>
              <a:gd name="csX54" fmla="*/ 2382377 w 6758437"/>
              <a:gd name="csY54" fmla="*/ 182901 h 5576641"/>
              <a:gd name="csX55" fmla="*/ 3997841 w 6758437"/>
              <a:gd name="csY55" fmla="*/ 64937 h 5576641"/>
              <a:gd name="csX56" fmla="*/ 4542433 w 6758437"/>
              <a:gd name="csY56" fmla="*/ 1179 h 55766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Lst>
            <a:rect l="l" t="t" r="r" b="b"/>
            <a:pathLst>
              <a:path w="6758437" h="5576641">
                <a:moveTo>
                  <a:pt x="3629868" y="4854358"/>
                </a:moveTo>
                <a:cubicBezTo>
                  <a:pt x="3897143" y="4847839"/>
                  <a:pt x="4162463" y="4914333"/>
                  <a:pt x="4412138" y="5014725"/>
                </a:cubicBezTo>
                <a:lnTo>
                  <a:pt x="4412317" y="5014079"/>
                </a:lnTo>
                <a:lnTo>
                  <a:pt x="4617119" y="5105225"/>
                </a:lnTo>
                <a:cubicBezTo>
                  <a:pt x="4718142" y="5154316"/>
                  <a:pt x="4815773" y="5207555"/>
                  <a:pt x="4909050" y="5262088"/>
                </a:cubicBezTo>
                <a:lnTo>
                  <a:pt x="5066829" y="5359812"/>
                </a:lnTo>
                <a:lnTo>
                  <a:pt x="4935092" y="5381359"/>
                </a:lnTo>
                <a:cubicBezTo>
                  <a:pt x="4760618" y="5401925"/>
                  <a:pt x="4577352" y="5407774"/>
                  <a:pt x="4386962" y="5397332"/>
                </a:cubicBezTo>
                <a:cubicBezTo>
                  <a:pt x="3845849" y="5367707"/>
                  <a:pt x="3302468" y="5407340"/>
                  <a:pt x="2771497" y="5515296"/>
                </a:cubicBezTo>
                <a:lnTo>
                  <a:pt x="2672179" y="5531188"/>
                </a:lnTo>
                <a:lnTo>
                  <a:pt x="2673225" y="5457970"/>
                </a:lnTo>
                <a:cubicBezTo>
                  <a:pt x="2685356" y="5348086"/>
                  <a:pt x="2729114" y="5252503"/>
                  <a:pt x="2805874" y="5167920"/>
                </a:cubicBezTo>
                <a:cubicBezTo>
                  <a:pt x="2826572" y="5145103"/>
                  <a:pt x="2849734" y="5123214"/>
                  <a:pt x="2875078" y="5102360"/>
                </a:cubicBezTo>
                <a:lnTo>
                  <a:pt x="2913149" y="5074904"/>
                </a:lnTo>
                <a:lnTo>
                  <a:pt x="2957358" y="5043020"/>
                </a:lnTo>
                <a:cubicBezTo>
                  <a:pt x="3133858" y="4930997"/>
                  <a:pt x="3378561" y="4860225"/>
                  <a:pt x="3629868" y="4854358"/>
                </a:cubicBezTo>
                <a:close/>
                <a:moveTo>
                  <a:pt x="6741539" y="3817498"/>
                </a:moveTo>
                <a:lnTo>
                  <a:pt x="6758437" y="3819508"/>
                </a:lnTo>
                <a:lnTo>
                  <a:pt x="6738798" y="3967945"/>
                </a:lnTo>
                <a:cubicBezTo>
                  <a:pt x="6711447" y="4102846"/>
                  <a:pt x="6666138" y="4231678"/>
                  <a:pt x="6604538" y="4352866"/>
                </a:cubicBezTo>
                <a:lnTo>
                  <a:pt x="6585664" y="4384655"/>
                </a:lnTo>
                <a:lnTo>
                  <a:pt x="6583797" y="4381349"/>
                </a:lnTo>
                <a:cubicBezTo>
                  <a:pt x="6486136" y="4200266"/>
                  <a:pt x="6413776" y="4027433"/>
                  <a:pt x="6473424" y="3940405"/>
                </a:cubicBezTo>
                <a:cubicBezTo>
                  <a:pt x="6525575" y="3864785"/>
                  <a:pt x="6584246" y="3828931"/>
                  <a:pt x="6669644" y="3819153"/>
                </a:cubicBezTo>
                <a:cubicBezTo>
                  <a:pt x="6692134" y="3816709"/>
                  <a:pt x="6716132" y="3816169"/>
                  <a:pt x="6741539" y="3817498"/>
                </a:cubicBezTo>
                <a:close/>
                <a:moveTo>
                  <a:pt x="4542433" y="1179"/>
                </a:moveTo>
                <a:cubicBezTo>
                  <a:pt x="5771618" y="-33671"/>
                  <a:pt x="6679435" y="707467"/>
                  <a:pt x="6621870" y="1774213"/>
                </a:cubicBezTo>
                <a:cubicBezTo>
                  <a:pt x="6600853" y="2163734"/>
                  <a:pt x="6616991" y="2554681"/>
                  <a:pt x="6669891" y="2940862"/>
                </a:cubicBezTo>
                <a:lnTo>
                  <a:pt x="6717907" y="3224184"/>
                </a:lnTo>
                <a:lnTo>
                  <a:pt x="6603802" y="3228538"/>
                </a:lnTo>
                <a:cubicBezTo>
                  <a:pt x="6348261" y="3257221"/>
                  <a:pt x="6133788" y="3386296"/>
                  <a:pt x="5984505" y="3603376"/>
                </a:cubicBezTo>
                <a:cubicBezTo>
                  <a:pt x="5848259" y="3801552"/>
                  <a:pt x="5821531" y="4038189"/>
                  <a:pt x="5905625" y="4308072"/>
                </a:cubicBezTo>
                <a:cubicBezTo>
                  <a:pt x="5964947" y="4499729"/>
                  <a:pt x="6070554" y="4682259"/>
                  <a:pt x="6172249" y="4858270"/>
                </a:cubicBezTo>
                <a:lnTo>
                  <a:pt x="6181286" y="4874250"/>
                </a:lnTo>
                <a:lnTo>
                  <a:pt x="6052768" y="4975712"/>
                </a:lnTo>
                <a:cubicBezTo>
                  <a:pt x="5992718" y="5017877"/>
                  <a:pt x="5929428" y="5057345"/>
                  <a:pt x="5863107" y="5093920"/>
                </a:cubicBezTo>
                <a:lnTo>
                  <a:pt x="5794735" y="5127095"/>
                </a:lnTo>
                <a:lnTo>
                  <a:pt x="5725652" y="5082826"/>
                </a:lnTo>
                <a:cubicBezTo>
                  <a:pt x="5686141" y="5056608"/>
                  <a:pt x="5648128" y="5030695"/>
                  <a:pt x="5612274" y="5006249"/>
                </a:cubicBezTo>
                <a:cubicBezTo>
                  <a:pt x="5571856" y="4978218"/>
                  <a:pt x="5533395" y="4952142"/>
                  <a:pt x="5498192" y="4929326"/>
                </a:cubicBezTo>
                <a:cubicBezTo>
                  <a:pt x="5172898" y="4718113"/>
                  <a:pt x="4897799" y="4570133"/>
                  <a:pt x="4633131" y="4463223"/>
                </a:cubicBezTo>
                <a:lnTo>
                  <a:pt x="4633131" y="4462571"/>
                </a:lnTo>
                <a:cubicBezTo>
                  <a:pt x="4612270" y="4454748"/>
                  <a:pt x="4591410" y="4446274"/>
                  <a:pt x="4570549" y="4438451"/>
                </a:cubicBezTo>
                <a:lnTo>
                  <a:pt x="4570329" y="4439243"/>
                </a:lnTo>
                <a:lnTo>
                  <a:pt x="4325070" y="4356934"/>
                </a:lnTo>
                <a:cubicBezTo>
                  <a:pt x="4081588" y="4287049"/>
                  <a:pt x="3847273" y="4255758"/>
                  <a:pt x="3615527" y="4261136"/>
                </a:cubicBezTo>
                <a:cubicBezTo>
                  <a:pt x="3111612" y="4272870"/>
                  <a:pt x="2644205" y="4462572"/>
                  <a:pt x="2366498" y="4768961"/>
                </a:cubicBezTo>
                <a:lnTo>
                  <a:pt x="2332063" y="4810891"/>
                </a:lnTo>
                <a:lnTo>
                  <a:pt x="2292569" y="4858983"/>
                </a:lnTo>
                <a:cubicBezTo>
                  <a:pt x="2172464" y="5021228"/>
                  <a:pt x="2101208" y="5207618"/>
                  <a:pt x="2081750" y="5409308"/>
                </a:cubicBezTo>
                <a:lnTo>
                  <a:pt x="2080061" y="5576641"/>
                </a:lnTo>
                <a:lnTo>
                  <a:pt x="1968602" y="5574809"/>
                </a:lnTo>
                <a:cubicBezTo>
                  <a:pt x="872830" y="5506367"/>
                  <a:pt x="93908" y="4796571"/>
                  <a:pt x="147468" y="3806020"/>
                </a:cubicBezTo>
                <a:cubicBezTo>
                  <a:pt x="175491" y="3286659"/>
                  <a:pt x="137460" y="2764762"/>
                  <a:pt x="34309" y="2255009"/>
                </a:cubicBezTo>
                <a:cubicBezTo>
                  <a:pt x="-207891" y="1058423"/>
                  <a:pt x="859255" y="99366"/>
                  <a:pt x="2382377" y="182901"/>
                </a:cubicBezTo>
                <a:cubicBezTo>
                  <a:pt x="2923489" y="212526"/>
                  <a:pt x="3466870" y="172893"/>
                  <a:pt x="3997841" y="64937"/>
                </a:cubicBezTo>
                <a:cubicBezTo>
                  <a:pt x="4184679" y="26972"/>
                  <a:pt x="4366835" y="6157"/>
                  <a:pt x="4542433" y="1179"/>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28970" t="-16871" r="-32723"/>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4" name="Forma livre: Forma 3">
            <a:extLst>
              <a:ext uri="{FF2B5EF4-FFF2-40B4-BE49-F238E27FC236}">
                <a16:creationId xmlns:a16="http://schemas.microsoft.com/office/drawing/2014/main" id="{CDABAF39-25BB-B60F-6625-1ED5DB5ACA9B}"/>
              </a:ext>
            </a:extLst>
          </p:cNvPr>
          <p:cNvSpPr/>
          <p:nvPr userDrawn="1"/>
        </p:nvSpPr>
        <p:spPr>
          <a:xfrm>
            <a:off x="9055005" y="3868444"/>
            <a:ext cx="3136995" cy="2717231"/>
          </a:xfrm>
          <a:custGeom>
            <a:avLst/>
            <a:gdLst>
              <a:gd name="csX0" fmla="*/ 2334437 w 3136995"/>
              <a:gd name="csY0" fmla="*/ 485 h 2717231"/>
              <a:gd name="csX1" fmla="*/ 2804442 w 3136995"/>
              <a:gd name="csY1" fmla="*/ 100407 h 2717231"/>
              <a:gd name="csX2" fmla="*/ 3071148 w 3136995"/>
              <a:gd name="csY2" fmla="*/ 219459 h 2717231"/>
              <a:gd name="csX3" fmla="*/ 3136995 w 3136995"/>
              <a:gd name="csY3" fmla="*/ 255414 h 2717231"/>
              <a:gd name="csX4" fmla="*/ 3136995 w 3136995"/>
              <a:gd name="csY4" fmla="*/ 953286 h 2717231"/>
              <a:gd name="csX5" fmla="*/ 3037819 w 3136995"/>
              <a:gd name="csY5" fmla="*/ 885286 h 2717231"/>
              <a:gd name="csX6" fmla="*/ 2258808 w 3136995"/>
              <a:gd name="csY6" fmla="*/ 596498 h 2717231"/>
              <a:gd name="csX7" fmla="*/ 2062588 w 3136995"/>
              <a:gd name="csY7" fmla="*/ 717750 h 2717231"/>
              <a:gd name="csX8" fmla="*/ 2275105 w 3136995"/>
              <a:gd name="csY8" fmla="*/ 1339655 h 2717231"/>
              <a:gd name="csX9" fmla="*/ 2536514 w 3136995"/>
              <a:gd name="csY9" fmla="*/ 1900283 h 2717231"/>
              <a:gd name="csX10" fmla="*/ 2299225 w 3136995"/>
              <a:gd name="csY10" fmla="*/ 2589986 h 2717231"/>
              <a:gd name="csX11" fmla="*/ 1857241 w 3136995"/>
              <a:gd name="csY11" fmla="*/ 2716453 h 2717231"/>
              <a:gd name="csX12" fmla="*/ 1465454 w 3136995"/>
              <a:gd name="csY12" fmla="*/ 2621277 h 2717231"/>
              <a:gd name="csX13" fmla="*/ 867669 w 3136995"/>
              <a:gd name="csY13" fmla="*/ 2273818 h 2717231"/>
              <a:gd name="csX14" fmla="*/ 764018 w 3136995"/>
              <a:gd name="csY14" fmla="*/ 2204065 h 2717231"/>
              <a:gd name="csX15" fmla="*/ 0 w 3136995"/>
              <a:gd name="csY15" fmla="*/ 1790765 h 2717231"/>
              <a:gd name="csX16" fmla="*/ 159713 w 3136995"/>
              <a:gd name="csY16" fmla="*/ 1215796 h 2717231"/>
              <a:gd name="csX17" fmla="*/ 222295 w 3136995"/>
              <a:gd name="csY17" fmla="*/ 1239916 h 2717231"/>
              <a:gd name="csX18" fmla="*/ 222295 w 3136995"/>
              <a:gd name="csY18" fmla="*/ 1240568 h 2717231"/>
              <a:gd name="csX19" fmla="*/ 1087356 w 3136995"/>
              <a:gd name="csY19" fmla="*/ 1706671 h 2717231"/>
              <a:gd name="csX20" fmla="*/ 1201438 w 3136995"/>
              <a:gd name="csY20" fmla="*/ 1783594 h 2717231"/>
              <a:gd name="csX21" fmla="*/ 1692965 w 3136995"/>
              <a:gd name="csY21" fmla="*/ 2073034 h 2717231"/>
              <a:gd name="csX22" fmla="*/ 1951114 w 3136995"/>
              <a:gd name="csY22" fmla="*/ 2109541 h 2717231"/>
              <a:gd name="csX23" fmla="*/ 1967412 w 3136995"/>
              <a:gd name="csY23" fmla="*/ 2095199 h 2717231"/>
              <a:gd name="csX24" fmla="*/ 1933513 w 3136995"/>
              <a:gd name="csY24" fmla="*/ 1962213 h 2717231"/>
              <a:gd name="csX25" fmla="*/ 1761413 w 3136995"/>
              <a:gd name="csY25" fmla="*/ 1635615 h 2717231"/>
              <a:gd name="csX26" fmla="*/ 1494789 w 3136995"/>
              <a:gd name="csY26" fmla="*/ 1085417 h 2717231"/>
              <a:gd name="csX27" fmla="*/ 1573669 w 3136995"/>
              <a:gd name="csY27" fmla="*/ 380721 h 2717231"/>
              <a:gd name="csX28" fmla="*/ 2192966 w 3136995"/>
              <a:gd name="csY28" fmla="*/ 5883 h 2717231"/>
              <a:gd name="csX29" fmla="*/ 2334437 w 3136995"/>
              <a:gd name="csY29" fmla="*/ 485 h 2717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136995" h="2717231">
                <a:moveTo>
                  <a:pt x="2334437" y="485"/>
                </a:moveTo>
                <a:cubicBezTo>
                  <a:pt x="2479921" y="4823"/>
                  <a:pt x="2637231" y="38315"/>
                  <a:pt x="2804442" y="100407"/>
                </a:cubicBezTo>
                <a:cubicBezTo>
                  <a:pt x="2889840" y="132350"/>
                  <a:pt x="2978986" y="172116"/>
                  <a:pt x="3071148" y="219459"/>
                </a:cubicBezTo>
                <a:lnTo>
                  <a:pt x="3136995" y="255414"/>
                </a:lnTo>
                <a:lnTo>
                  <a:pt x="3136995" y="953286"/>
                </a:lnTo>
                <a:lnTo>
                  <a:pt x="3037819" y="885286"/>
                </a:lnTo>
                <a:cubicBezTo>
                  <a:pt x="2715132" y="679288"/>
                  <a:pt x="2438730" y="576941"/>
                  <a:pt x="2258808" y="596498"/>
                </a:cubicBezTo>
                <a:cubicBezTo>
                  <a:pt x="2173410" y="606276"/>
                  <a:pt x="2114739" y="642130"/>
                  <a:pt x="2062588" y="717750"/>
                </a:cubicBezTo>
                <a:cubicBezTo>
                  <a:pt x="1983057" y="833787"/>
                  <a:pt x="2138207" y="1102366"/>
                  <a:pt x="2275105" y="1339655"/>
                </a:cubicBezTo>
                <a:cubicBezTo>
                  <a:pt x="2380711" y="1522837"/>
                  <a:pt x="2490229" y="1711886"/>
                  <a:pt x="2536514" y="1900283"/>
                </a:cubicBezTo>
                <a:cubicBezTo>
                  <a:pt x="2631038" y="2281640"/>
                  <a:pt x="2428300" y="2496113"/>
                  <a:pt x="2299225" y="2589986"/>
                </a:cubicBezTo>
                <a:cubicBezTo>
                  <a:pt x="2173410" y="2681250"/>
                  <a:pt x="2024778" y="2723623"/>
                  <a:pt x="1857241" y="2716453"/>
                </a:cubicBezTo>
                <a:cubicBezTo>
                  <a:pt x="1735338" y="2711238"/>
                  <a:pt x="1607567" y="2679947"/>
                  <a:pt x="1465454" y="2621277"/>
                </a:cubicBezTo>
                <a:cubicBezTo>
                  <a:pt x="1239247" y="2527404"/>
                  <a:pt x="1024123" y="2380728"/>
                  <a:pt x="867669" y="2273818"/>
                </a:cubicBezTo>
                <a:cubicBezTo>
                  <a:pt x="829859" y="2247742"/>
                  <a:pt x="793353" y="2223622"/>
                  <a:pt x="764018" y="2204065"/>
                </a:cubicBezTo>
                <a:cubicBezTo>
                  <a:pt x="541071" y="2059345"/>
                  <a:pt x="280313" y="1903543"/>
                  <a:pt x="0" y="1790765"/>
                </a:cubicBezTo>
                <a:lnTo>
                  <a:pt x="159713" y="1215796"/>
                </a:lnTo>
                <a:cubicBezTo>
                  <a:pt x="180574" y="1223619"/>
                  <a:pt x="201434" y="1232093"/>
                  <a:pt x="222295" y="1239916"/>
                </a:cubicBezTo>
                <a:lnTo>
                  <a:pt x="222295" y="1240568"/>
                </a:lnTo>
                <a:cubicBezTo>
                  <a:pt x="486963" y="1347478"/>
                  <a:pt x="762062" y="1495458"/>
                  <a:pt x="1087356" y="1706671"/>
                </a:cubicBezTo>
                <a:cubicBezTo>
                  <a:pt x="1122559" y="1729487"/>
                  <a:pt x="1161020" y="1755563"/>
                  <a:pt x="1201438" y="1783594"/>
                </a:cubicBezTo>
                <a:cubicBezTo>
                  <a:pt x="1344854" y="1881378"/>
                  <a:pt x="1522821" y="2002630"/>
                  <a:pt x="1692965" y="2073034"/>
                </a:cubicBezTo>
                <a:cubicBezTo>
                  <a:pt x="1816172" y="2123882"/>
                  <a:pt x="1912653" y="2137572"/>
                  <a:pt x="1951114" y="2109541"/>
                </a:cubicBezTo>
                <a:cubicBezTo>
                  <a:pt x="1960893" y="2102370"/>
                  <a:pt x="1966108" y="2097155"/>
                  <a:pt x="1967412" y="2095199"/>
                </a:cubicBezTo>
                <a:cubicBezTo>
                  <a:pt x="1968064" y="2087377"/>
                  <a:pt x="1970019" y="2050870"/>
                  <a:pt x="1933513" y="1962213"/>
                </a:cubicBezTo>
                <a:cubicBezTo>
                  <a:pt x="1894400" y="1865733"/>
                  <a:pt x="1829862" y="1754259"/>
                  <a:pt x="1761413" y="1635615"/>
                </a:cubicBezTo>
                <a:cubicBezTo>
                  <a:pt x="1659718" y="1459604"/>
                  <a:pt x="1554111" y="1277074"/>
                  <a:pt x="1494789" y="1085417"/>
                </a:cubicBezTo>
                <a:cubicBezTo>
                  <a:pt x="1410695" y="815534"/>
                  <a:pt x="1437423" y="578897"/>
                  <a:pt x="1573669" y="380721"/>
                </a:cubicBezTo>
                <a:cubicBezTo>
                  <a:pt x="1722952" y="163641"/>
                  <a:pt x="1937425" y="34566"/>
                  <a:pt x="2192966" y="5883"/>
                </a:cubicBezTo>
                <a:cubicBezTo>
                  <a:pt x="2238762" y="831"/>
                  <a:pt x="2285943" y="-962"/>
                  <a:pt x="2334437" y="48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00A6B046-AAAB-4C48-61EC-B8A1C714B463}"/>
              </a:ext>
            </a:extLst>
          </p:cNvPr>
          <p:cNvSpPr/>
          <p:nvPr userDrawn="1"/>
        </p:nvSpPr>
        <p:spPr>
          <a:xfrm rot="1466066">
            <a:off x="6609314" y="5641788"/>
            <a:ext cx="1262520" cy="1321581"/>
          </a:xfrm>
          <a:custGeom>
            <a:avLst/>
            <a:gdLst>
              <a:gd name="csX0" fmla="*/ 40687 w 1262520"/>
              <a:gd name="csY0" fmla="*/ 0 h 1321581"/>
              <a:gd name="csX1" fmla="*/ 678937 w 1262520"/>
              <a:gd name="csY1" fmla="*/ 0 h 1321581"/>
              <a:gd name="csX2" fmla="*/ 655633 w 1262520"/>
              <a:gd name="csY2" fmla="*/ 40745 h 1321581"/>
              <a:gd name="csX3" fmla="*/ 619746 w 1262520"/>
              <a:gd name="csY3" fmla="*/ 129059 h 1321581"/>
              <a:gd name="csX4" fmla="*/ 664941 w 1262520"/>
              <a:gd name="csY4" fmla="*/ 553174 h 1321581"/>
              <a:gd name="csX5" fmla="*/ 1087651 w 1262520"/>
              <a:gd name="csY5" fmla="*/ 934074 h 1321581"/>
              <a:gd name="csX6" fmla="*/ 1262520 w 1262520"/>
              <a:gd name="csY6" fmla="*/ 1014509 h 1321581"/>
              <a:gd name="csX7" fmla="*/ 586663 w 1262520"/>
              <a:gd name="csY7" fmla="*/ 1321581 h 1321581"/>
              <a:gd name="csX8" fmla="*/ 480610 w 1262520"/>
              <a:gd name="csY8" fmla="*/ 1240979 h 1321581"/>
              <a:gd name="csX9" fmla="*/ 143835 w 1262520"/>
              <a:gd name="csY9" fmla="*/ 837194 h 1321581"/>
              <a:gd name="csX10" fmla="*/ 24623 w 1262520"/>
              <a:gd name="csY10" fmla="*/ 60121 h 1321581"/>
              <a:gd name="csX11" fmla="*/ 40687 w 1262520"/>
              <a:gd name="csY11" fmla="*/ 0 h 1321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62520" h="1321581">
                <a:moveTo>
                  <a:pt x="40687" y="0"/>
                </a:moveTo>
                <a:lnTo>
                  <a:pt x="678937" y="0"/>
                </a:lnTo>
                <a:lnTo>
                  <a:pt x="655633" y="40745"/>
                </a:lnTo>
                <a:cubicBezTo>
                  <a:pt x="641185" y="70214"/>
                  <a:pt x="629152" y="99724"/>
                  <a:pt x="619746" y="129059"/>
                </a:cubicBezTo>
                <a:cubicBezTo>
                  <a:pt x="573216" y="274071"/>
                  <a:pt x="588191" y="412619"/>
                  <a:pt x="664941" y="553174"/>
                </a:cubicBezTo>
                <a:cubicBezTo>
                  <a:pt x="753549" y="715103"/>
                  <a:pt x="905642" y="837916"/>
                  <a:pt x="1087651" y="934074"/>
                </a:cubicBezTo>
                <a:lnTo>
                  <a:pt x="1262520" y="1014509"/>
                </a:lnTo>
                <a:lnTo>
                  <a:pt x="586663" y="1321581"/>
                </a:lnTo>
                <a:lnTo>
                  <a:pt x="480610" y="1240979"/>
                </a:lnTo>
                <a:cubicBezTo>
                  <a:pt x="338294" y="1122965"/>
                  <a:pt x="226732" y="988918"/>
                  <a:pt x="143835" y="837194"/>
                </a:cubicBezTo>
                <a:cubicBezTo>
                  <a:pt x="8817" y="589665"/>
                  <a:pt x="-31691" y="323315"/>
                  <a:pt x="24623" y="60121"/>
                </a:cubicBezTo>
                <a:lnTo>
                  <a:pt x="40687"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a livre: Forma 10">
            <a:extLst>
              <a:ext uri="{FF2B5EF4-FFF2-40B4-BE49-F238E27FC236}">
                <a16:creationId xmlns:a16="http://schemas.microsoft.com/office/drawing/2014/main" id="{C2B2C25B-AFB4-6CAD-5981-E779C039CB1B}"/>
              </a:ext>
            </a:extLst>
          </p:cNvPr>
          <p:cNvSpPr/>
          <p:nvPr userDrawn="1"/>
        </p:nvSpPr>
        <p:spPr>
          <a:xfrm rot="1466066">
            <a:off x="7149157" y="4658034"/>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4" name="Espaço Reservado para Data 13">
            <a:extLst>
              <a:ext uri="{FF2B5EF4-FFF2-40B4-BE49-F238E27FC236}">
                <a16:creationId xmlns:a16="http://schemas.microsoft.com/office/drawing/2014/main" id="{358A9F61-FA46-22F3-7B55-C690A1CB0FA6}"/>
              </a:ext>
            </a:extLst>
          </p:cNvPr>
          <p:cNvSpPr>
            <a:spLocks noGrp="1"/>
          </p:cNvSpPr>
          <p:nvPr>
            <p:ph type="dt" sz="half" idx="15"/>
          </p:nvPr>
        </p:nvSpPr>
        <p:spPr>
          <a:xfrm>
            <a:off x="634030" y="6426678"/>
            <a:ext cx="914400" cy="431321"/>
          </a:xfrm>
        </p:spPr>
        <p:txBody>
          <a:bodyPr rtlCol="0"/>
          <a:lstStyle/>
          <a:p>
            <a:pPr rtl="0"/>
            <a:r>
              <a:rPr lang="en-US"/>
              <a:t>6/12/2025</a:t>
            </a:r>
          </a:p>
        </p:txBody>
      </p:sp>
      <p:sp>
        <p:nvSpPr>
          <p:cNvPr id="16" name="Espaço Reservado para Rodapé 15">
            <a:extLst>
              <a:ext uri="{FF2B5EF4-FFF2-40B4-BE49-F238E27FC236}">
                <a16:creationId xmlns:a16="http://schemas.microsoft.com/office/drawing/2014/main" id="{2AF53853-E9DA-2763-8D91-FD9B8CD3789A}"/>
              </a:ext>
            </a:extLst>
          </p:cNvPr>
          <p:cNvSpPr>
            <a:spLocks noGrp="1"/>
          </p:cNvSpPr>
          <p:nvPr>
            <p:ph type="ftr" sz="quarter" idx="16"/>
          </p:nvPr>
        </p:nvSpPr>
        <p:spPr>
          <a:xfrm>
            <a:off x="1632697" y="6426678"/>
            <a:ext cx="2377440" cy="431321"/>
          </a:xfrm>
        </p:spPr>
        <p:txBody>
          <a:bodyPr rtlCol="0"/>
          <a:lstStyle>
            <a:lvl1pPr algn="r">
              <a:defRPr/>
            </a:lvl1pPr>
          </a:lstStyle>
          <a:p>
            <a:pPr algn="r" rtl="0"/>
            <a:endParaRPr lang="en-US"/>
          </a:p>
        </p:txBody>
      </p:sp>
      <p:sp>
        <p:nvSpPr>
          <p:cNvPr id="17" name="Espaço Reservado para o Número do Slide 16">
            <a:extLst>
              <a:ext uri="{FF2B5EF4-FFF2-40B4-BE49-F238E27FC236}">
                <a16:creationId xmlns:a16="http://schemas.microsoft.com/office/drawing/2014/main" id="{AAA7DC8B-4072-6CD9-0EA4-EB41472B320A}"/>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40737224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údo com Imagem 3">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7786071" y="634999"/>
            <a:ext cx="3771894" cy="1494476"/>
          </a:xfrm>
        </p:spPr>
        <p:txBody>
          <a:bodyPr rtlCol="0" anchor="b">
            <a:normAutofit/>
          </a:bodyPr>
          <a:lstStyle>
            <a:lvl1pPr>
              <a:defRPr sz="2800"/>
            </a:lvl1pPr>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4D68A6E1-98B7-EEE3-C223-FC34B0C3E8E7}"/>
              </a:ext>
            </a:extLst>
          </p:cNvPr>
          <p:cNvSpPr>
            <a:spLocks noGrp="1"/>
          </p:cNvSpPr>
          <p:nvPr>
            <p:ph type="pic" sz="quarter" idx="13" hasCustomPrompt="1"/>
          </p:nvPr>
        </p:nvSpPr>
        <p:spPr>
          <a:xfrm>
            <a:off x="633914" y="699942"/>
            <a:ext cx="6595439" cy="5458119"/>
          </a:xfrm>
          <a:custGeom>
            <a:avLst/>
            <a:gdLst>
              <a:gd name="csX0" fmla="*/ 231248 w 6595439"/>
              <a:gd name="csY0" fmla="*/ 1262639 h 5458119"/>
              <a:gd name="csX1" fmla="*/ 271155 w 6595439"/>
              <a:gd name="csY1" fmla="*/ 1279593 h 5458119"/>
              <a:gd name="csX2" fmla="*/ 714720 w 6595439"/>
              <a:gd name="csY2" fmla="*/ 1329896 h 5458119"/>
              <a:gd name="csX3" fmla="*/ 394143 w 6595439"/>
              <a:gd name="csY3" fmla="*/ 1805453 h 5458119"/>
              <a:gd name="csX4" fmla="*/ 354232 w 6595439"/>
              <a:gd name="csY4" fmla="*/ 1840810 h 5458119"/>
              <a:gd name="csX5" fmla="*/ 309274 w 6595439"/>
              <a:gd name="csY5" fmla="*/ 1880638 h 5458119"/>
              <a:gd name="csX6" fmla="*/ 287997 w 6595439"/>
              <a:gd name="csY6" fmla="*/ 1896284 h 5458119"/>
              <a:gd name="csX7" fmla="*/ 272059 w 6595439"/>
              <a:gd name="csY7" fmla="*/ 1731592 h 5458119"/>
              <a:gd name="csX8" fmla="*/ 235363 w 6595439"/>
              <a:gd name="csY8" fmla="*/ 1371092 h 5458119"/>
              <a:gd name="csX9" fmla="*/ 532287 w 6595439"/>
              <a:gd name="csY9" fmla="*/ 315123 h 5458119"/>
              <a:gd name="csX10" fmla="*/ 560675 w 6595439"/>
              <a:gd name="csY10" fmla="*/ 336282 h 5458119"/>
              <a:gd name="csX11" fmla="*/ 621025 w 6595439"/>
              <a:gd name="csY11" fmla="*/ 399627 h 5458119"/>
              <a:gd name="csX12" fmla="*/ 781780 w 6595439"/>
              <a:gd name="csY12" fmla="*/ 764537 h 5458119"/>
              <a:gd name="csX13" fmla="*/ 449570 w 6595439"/>
              <a:gd name="csY13" fmla="*/ 763951 h 5458119"/>
              <a:gd name="csX14" fmla="*/ 354297 w 6595439"/>
              <a:gd name="csY14" fmla="*/ 715264 h 5458119"/>
              <a:gd name="csX15" fmla="*/ 314640 w 6595439"/>
              <a:gd name="csY15" fmla="*/ 679038 h 5458119"/>
              <a:gd name="csX16" fmla="*/ 337817 w 6595439"/>
              <a:gd name="csY16" fmla="*/ 617270 h 5458119"/>
              <a:gd name="csX17" fmla="*/ 487193 w 6595439"/>
              <a:gd name="csY17" fmla="*/ 365648 h 5458119"/>
              <a:gd name="csX18" fmla="*/ 2083171 w 6595439"/>
              <a:gd name="csY18" fmla="*/ 151598 h 5458119"/>
              <a:gd name="csX19" fmla="*/ 2150580 w 6595439"/>
              <a:gd name="csY19" fmla="*/ 176732 h 5458119"/>
              <a:gd name="csX20" fmla="*/ 4084892 w 6595439"/>
              <a:gd name="csY20" fmla="*/ 572412 h 5458119"/>
              <a:gd name="csX21" fmla="*/ 6212725 w 6595439"/>
              <a:gd name="csY21" fmla="*/ 774523 h 5458119"/>
              <a:gd name="csX22" fmla="*/ 6341961 w 6595439"/>
              <a:gd name="csY22" fmla="*/ 2367404 h 5458119"/>
              <a:gd name="csX23" fmla="*/ 6318989 w 6595439"/>
              <a:gd name="csY23" fmla="*/ 4775299 h 5458119"/>
              <a:gd name="csX24" fmla="*/ 4208978 w 6595439"/>
              <a:gd name="csY24" fmla="*/ 4965844 h 5458119"/>
              <a:gd name="csX25" fmla="*/ 216879 w 6595439"/>
              <a:gd name="csY25" fmla="*/ 4772836 h 5458119"/>
              <a:gd name="csX26" fmla="*/ 247166 w 6595439"/>
              <a:gd name="csY26" fmla="*/ 2594383 h 5458119"/>
              <a:gd name="csX27" fmla="*/ 256328 w 6595439"/>
              <a:gd name="csY27" fmla="*/ 2538737 h 5458119"/>
              <a:gd name="csX28" fmla="*/ 381337 w 6595439"/>
              <a:gd name="csY28" fmla="*/ 2483373 h 5458119"/>
              <a:gd name="csX29" fmla="*/ 536853 w 6595439"/>
              <a:gd name="csY29" fmla="*/ 2389977 h 5458119"/>
              <a:gd name="csX30" fmla="*/ 631744 w 6595439"/>
              <a:gd name="csY30" fmla="*/ 2317897 h 5458119"/>
              <a:gd name="csX31" fmla="*/ 683394 w 6595439"/>
              <a:gd name="csY31" fmla="*/ 2278664 h 5458119"/>
              <a:gd name="csX32" fmla="*/ 1285491 w 6595439"/>
              <a:gd name="csY32" fmla="*/ 1346405 h 5458119"/>
              <a:gd name="csX33" fmla="*/ 1333098 w 6595439"/>
              <a:gd name="csY33" fmla="*/ 1095879 h 5458119"/>
              <a:gd name="csX34" fmla="*/ 1725009 w 6595439"/>
              <a:gd name="csY34" fmla="*/ 715824 h 5458119"/>
              <a:gd name="csX35" fmla="*/ 2064162 w 6595439"/>
              <a:gd name="csY35" fmla="*/ 184419 h 5458119"/>
              <a:gd name="csX36" fmla="*/ 1345511 w 6595439"/>
              <a:gd name="csY36" fmla="*/ 1 h 5458119"/>
              <a:gd name="csX37" fmla="*/ 1510567 w 6595439"/>
              <a:gd name="csY37" fmla="*/ 8347 h 5458119"/>
              <a:gd name="csX38" fmla="*/ 1531096 w 6595439"/>
              <a:gd name="csY38" fmla="*/ 11300 h 5458119"/>
              <a:gd name="csX39" fmla="*/ 1427220 w 6595439"/>
              <a:gd name="csY39" fmla="*/ 186599 h 5458119"/>
              <a:gd name="csX40" fmla="*/ 1253056 w 6595439"/>
              <a:gd name="csY40" fmla="*/ 430924 h 5458119"/>
              <a:gd name="csX41" fmla="*/ 1043747 w 6595439"/>
              <a:gd name="csY41" fmla="*/ 57997 h 5458119"/>
              <a:gd name="csX42" fmla="*/ 1025492 w 6595439"/>
              <a:gd name="csY42" fmla="*/ 37629 h 5458119"/>
              <a:gd name="csX43" fmla="*/ 1167106 w 6595439"/>
              <a:gd name="csY43" fmla="*/ 10468 h 5458119"/>
              <a:gd name="csX44" fmla="*/ 1345511 w 6595439"/>
              <a:gd name="csY44" fmla="*/ 1 h 545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595439" h="5458119">
                <a:moveTo>
                  <a:pt x="231248" y="1262639"/>
                </a:moveTo>
                <a:lnTo>
                  <a:pt x="271155" y="1279593"/>
                </a:lnTo>
                <a:cubicBezTo>
                  <a:pt x="411298" y="1328002"/>
                  <a:pt x="562054" y="1344053"/>
                  <a:pt x="714720" y="1329896"/>
                </a:cubicBezTo>
                <a:cubicBezTo>
                  <a:pt x="643986" y="1506981"/>
                  <a:pt x="531043" y="1673091"/>
                  <a:pt x="394143" y="1805453"/>
                </a:cubicBezTo>
                <a:lnTo>
                  <a:pt x="354232" y="1840810"/>
                </a:lnTo>
                <a:lnTo>
                  <a:pt x="309274" y="1880638"/>
                </a:lnTo>
                <a:lnTo>
                  <a:pt x="287997" y="1896284"/>
                </a:lnTo>
                <a:lnTo>
                  <a:pt x="272059" y="1731592"/>
                </a:lnTo>
                <a:cubicBezTo>
                  <a:pt x="258837" y="1611306"/>
                  <a:pt x="243857" y="1491274"/>
                  <a:pt x="235363" y="1371092"/>
                </a:cubicBezTo>
                <a:close/>
                <a:moveTo>
                  <a:pt x="532287" y="315123"/>
                </a:moveTo>
                <a:lnTo>
                  <a:pt x="560675" y="336282"/>
                </a:lnTo>
                <a:cubicBezTo>
                  <a:pt x="581486" y="354833"/>
                  <a:pt x="601793" y="376069"/>
                  <a:pt x="621025" y="399627"/>
                </a:cubicBezTo>
                <a:cubicBezTo>
                  <a:pt x="703360" y="500493"/>
                  <a:pt x="757460" y="627048"/>
                  <a:pt x="781780" y="764537"/>
                </a:cubicBezTo>
                <a:cubicBezTo>
                  <a:pt x="665667" y="797036"/>
                  <a:pt x="547925" y="797744"/>
                  <a:pt x="449570" y="763951"/>
                </a:cubicBezTo>
                <a:cubicBezTo>
                  <a:pt x="415560" y="752258"/>
                  <a:pt x="383431" y="735588"/>
                  <a:pt x="354297" y="715264"/>
                </a:cubicBezTo>
                <a:lnTo>
                  <a:pt x="314640" y="679038"/>
                </a:lnTo>
                <a:lnTo>
                  <a:pt x="337817" y="617270"/>
                </a:lnTo>
                <a:cubicBezTo>
                  <a:pt x="378844" y="520780"/>
                  <a:pt x="429218" y="437284"/>
                  <a:pt x="487193" y="365648"/>
                </a:cubicBezTo>
                <a:close/>
                <a:moveTo>
                  <a:pt x="2083171" y="151598"/>
                </a:moveTo>
                <a:lnTo>
                  <a:pt x="2150580" y="176732"/>
                </a:lnTo>
                <a:cubicBezTo>
                  <a:pt x="2878926" y="458617"/>
                  <a:pt x="3141108" y="704320"/>
                  <a:pt x="4084892" y="572412"/>
                </a:cubicBezTo>
                <a:cubicBezTo>
                  <a:pt x="4813336" y="470714"/>
                  <a:pt x="5687442" y="-39624"/>
                  <a:pt x="6212725" y="774523"/>
                </a:cubicBezTo>
                <a:cubicBezTo>
                  <a:pt x="6474152" y="1180082"/>
                  <a:pt x="6306999" y="1873422"/>
                  <a:pt x="6341961" y="2367404"/>
                </a:cubicBezTo>
                <a:cubicBezTo>
                  <a:pt x="6398277" y="3162820"/>
                  <a:pt x="6896899" y="3992983"/>
                  <a:pt x="6318989" y="4775299"/>
                </a:cubicBezTo>
                <a:cubicBezTo>
                  <a:pt x="5741078" y="5557616"/>
                  <a:pt x="4893893" y="4957641"/>
                  <a:pt x="4208978" y="4965844"/>
                </a:cubicBezTo>
                <a:cubicBezTo>
                  <a:pt x="2927711" y="4981681"/>
                  <a:pt x="1119464" y="6183466"/>
                  <a:pt x="216879" y="4772836"/>
                </a:cubicBezTo>
                <a:cubicBezTo>
                  <a:pt x="-215864" y="4097122"/>
                  <a:pt x="109586" y="3339757"/>
                  <a:pt x="247166" y="2594383"/>
                </a:cubicBezTo>
                <a:lnTo>
                  <a:pt x="256328" y="2538737"/>
                </a:lnTo>
                <a:lnTo>
                  <a:pt x="381337" y="2483373"/>
                </a:lnTo>
                <a:cubicBezTo>
                  <a:pt x="434495" y="2455449"/>
                  <a:pt x="486421" y="2424206"/>
                  <a:pt x="536853" y="2389977"/>
                </a:cubicBezTo>
                <a:lnTo>
                  <a:pt x="631744" y="2317897"/>
                </a:lnTo>
                <a:lnTo>
                  <a:pt x="683394" y="2278664"/>
                </a:lnTo>
                <a:cubicBezTo>
                  <a:pt x="966443" y="2039457"/>
                  <a:pt x="1186141" y="1704739"/>
                  <a:pt x="1285491" y="1346405"/>
                </a:cubicBezTo>
                <a:cubicBezTo>
                  <a:pt x="1308536" y="1264240"/>
                  <a:pt x="1324468" y="1180129"/>
                  <a:pt x="1333098" y="1095879"/>
                </a:cubicBezTo>
                <a:cubicBezTo>
                  <a:pt x="1474806" y="997895"/>
                  <a:pt x="1604093" y="872490"/>
                  <a:pt x="1725009" y="715824"/>
                </a:cubicBezTo>
                <a:cubicBezTo>
                  <a:pt x="1855739" y="546786"/>
                  <a:pt x="1961774" y="362445"/>
                  <a:pt x="2064162" y="184419"/>
                </a:cubicBezTo>
                <a:close/>
                <a:moveTo>
                  <a:pt x="1345511" y="1"/>
                </a:moveTo>
                <a:cubicBezTo>
                  <a:pt x="1400217" y="41"/>
                  <a:pt x="1455365" y="2907"/>
                  <a:pt x="1510567" y="8347"/>
                </a:cubicBezTo>
                <a:lnTo>
                  <a:pt x="1531096" y="11300"/>
                </a:lnTo>
                <a:lnTo>
                  <a:pt x="1427220" y="186599"/>
                </a:lnTo>
                <a:cubicBezTo>
                  <a:pt x="1372351" y="273636"/>
                  <a:pt x="1315283" y="356119"/>
                  <a:pt x="1253056" y="430924"/>
                </a:cubicBezTo>
                <a:cubicBezTo>
                  <a:pt x="1203092" y="293849"/>
                  <a:pt x="1132518" y="167431"/>
                  <a:pt x="1043747" y="57997"/>
                </a:cubicBezTo>
                <a:lnTo>
                  <a:pt x="1025492" y="37629"/>
                </a:lnTo>
                <a:lnTo>
                  <a:pt x="1167106" y="10468"/>
                </a:lnTo>
                <a:cubicBezTo>
                  <a:pt x="1225694" y="3335"/>
                  <a:pt x="1285335" y="-42"/>
                  <a:pt x="1345511"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28970" t="-16871" r="-32723"/>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7786071" y="2495234"/>
            <a:ext cx="3771894" cy="3674978"/>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6" name="Forma livre: Forma 35">
            <a:extLst>
              <a:ext uri="{FF2B5EF4-FFF2-40B4-BE49-F238E27FC236}">
                <a16:creationId xmlns:a16="http://schemas.microsoft.com/office/drawing/2014/main" id="{ED95B1BD-AD7C-B80B-4AB5-5D74646CE183}"/>
              </a:ext>
            </a:extLst>
          </p:cNvPr>
          <p:cNvSpPr/>
          <p:nvPr userDrawn="1"/>
        </p:nvSpPr>
        <p:spPr>
          <a:xfrm rot="17323776">
            <a:off x="2349190" y="-180070"/>
            <a:ext cx="980643" cy="975589"/>
          </a:xfrm>
          <a:custGeom>
            <a:avLst/>
            <a:gdLst>
              <a:gd name="csX0" fmla="*/ 713409 w 980643"/>
              <a:gd name="csY0" fmla="*/ 187422 h 975589"/>
              <a:gd name="csX1" fmla="*/ 980643 w 980643"/>
              <a:gd name="csY1" fmla="*/ 975589 h 975589"/>
              <a:gd name="csX2" fmla="*/ 883272 w 980643"/>
              <a:gd name="csY2" fmla="*/ 899194 h 975589"/>
              <a:gd name="csX3" fmla="*/ 515385 w 980643"/>
              <a:gd name="csY3" fmla="*/ 696338 h 975589"/>
              <a:gd name="csX4" fmla="*/ 64315 w 980643"/>
              <a:gd name="csY4" fmla="*/ 570788 h 975589"/>
              <a:gd name="csX5" fmla="*/ 0 w 980643"/>
              <a:gd name="csY5" fmla="*/ 557879 h 975589"/>
              <a:gd name="csX6" fmla="*/ 0 w 980643"/>
              <a:gd name="csY6" fmla="*/ 0 h 975589"/>
              <a:gd name="csX7" fmla="*/ 3858 w 980643"/>
              <a:gd name="csY7" fmla="*/ 815 h 975589"/>
              <a:gd name="csX8" fmla="*/ 537814 w 980643"/>
              <a:gd name="csY8" fmla="*/ 125852 h 975589"/>
              <a:gd name="csX9" fmla="*/ 713409 w 980643"/>
              <a:gd name="csY9" fmla="*/ 187422 h 9755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0643" h="975589">
                <a:moveTo>
                  <a:pt x="713409" y="187422"/>
                </a:moveTo>
                <a:lnTo>
                  <a:pt x="980643" y="975589"/>
                </a:lnTo>
                <a:lnTo>
                  <a:pt x="883272" y="899194"/>
                </a:lnTo>
                <a:cubicBezTo>
                  <a:pt x="769468" y="817023"/>
                  <a:pt x="645470" y="748241"/>
                  <a:pt x="515385" y="696338"/>
                </a:cubicBezTo>
                <a:cubicBezTo>
                  <a:pt x="376570" y="640822"/>
                  <a:pt x="224582" y="604065"/>
                  <a:pt x="64315" y="570788"/>
                </a:cubicBezTo>
                <a:lnTo>
                  <a:pt x="0" y="557879"/>
                </a:lnTo>
                <a:lnTo>
                  <a:pt x="0" y="0"/>
                </a:lnTo>
                <a:lnTo>
                  <a:pt x="3858" y="815"/>
                </a:lnTo>
                <a:cubicBezTo>
                  <a:pt x="179857" y="35690"/>
                  <a:pt x="360535" y="71233"/>
                  <a:pt x="537814" y="125852"/>
                </a:cubicBezTo>
                <a:lnTo>
                  <a:pt x="713409" y="187422"/>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7" name="Forma livre: Forma 36">
            <a:extLst>
              <a:ext uri="{FF2B5EF4-FFF2-40B4-BE49-F238E27FC236}">
                <a16:creationId xmlns:a16="http://schemas.microsoft.com/office/drawing/2014/main" id="{1294F0F0-813D-7677-024C-7AB0905064A2}"/>
              </a:ext>
            </a:extLst>
          </p:cNvPr>
          <p:cNvSpPr/>
          <p:nvPr userDrawn="1"/>
        </p:nvSpPr>
        <p:spPr>
          <a:xfrm rot="3588855">
            <a:off x="106779" y="2359139"/>
            <a:ext cx="815467" cy="1285231"/>
          </a:xfrm>
          <a:custGeom>
            <a:avLst/>
            <a:gdLst>
              <a:gd name="csX0" fmla="*/ 244957 w 815467"/>
              <a:gd name="csY0" fmla="*/ 0 h 1285231"/>
              <a:gd name="csX1" fmla="*/ 796885 w 815467"/>
              <a:gd name="csY1" fmla="*/ 0 h 1285231"/>
              <a:gd name="csX2" fmla="*/ 811479 w 815467"/>
              <a:gd name="csY2" fmla="*/ 118266 h 1285231"/>
              <a:gd name="csX3" fmla="*/ 814016 w 815467"/>
              <a:gd name="csY3" fmla="*/ 299654 h 1285231"/>
              <a:gd name="csX4" fmla="*/ 529555 w 815467"/>
              <a:gd name="csY4" fmla="*/ 1199936 h 1285231"/>
              <a:gd name="csX5" fmla="*/ 472282 w 815467"/>
              <a:gd name="csY5" fmla="*/ 1285231 h 1285231"/>
              <a:gd name="csX6" fmla="*/ 0 w 815467"/>
              <a:gd name="csY6" fmla="*/ 1010513 h 1285231"/>
              <a:gd name="csX7" fmla="*/ 10909 w 815467"/>
              <a:gd name="csY7" fmla="*/ 997313 h 1285231"/>
              <a:gd name="csX8" fmla="*/ 269718 w 815467"/>
              <a:gd name="csY8" fmla="*/ 278678 h 1285231"/>
              <a:gd name="csX9" fmla="*/ 256779 w 815467"/>
              <a:gd name="csY9" fmla="*/ 58886 h 1285231"/>
              <a:gd name="csX10" fmla="*/ 244957 w 815467"/>
              <a:gd name="csY10" fmla="*/ 0 h 12852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15467" h="1285231">
                <a:moveTo>
                  <a:pt x="244957" y="0"/>
                </a:moveTo>
                <a:lnTo>
                  <a:pt x="796885" y="0"/>
                </a:lnTo>
                <a:lnTo>
                  <a:pt x="811479" y="118266"/>
                </a:lnTo>
                <a:cubicBezTo>
                  <a:pt x="815709" y="179069"/>
                  <a:pt x="816607" y="239663"/>
                  <a:pt x="814016" y="299654"/>
                </a:cubicBezTo>
                <a:cubicBezTo>
                  <a:pt x="800513" y="613347"/>
                  <a:pt x="702558" y="921881"/>
                  <a:pt x="529555" y="1199936"/>
                </a:cubicBezTo>
                <a:lnTo>
                  <a:pt x="472282" y="1285231"/>
                </a:lnTo>
                <a:lnTo>
                  <a:pt x="0" y="1010513"/>
                </a:lnTo>
                <a:lnTo>
                  <a:pt x="10909" y="997313"/>
                </a:lnTo>
                <a:cubicBezTo>
                  <a:pt x="164086" y="784566"/>
                  <a:pt x="258828" y="533247"/>
                  <a:pt x="269718" y="278678"/>
                </a:cubicBezTo>
                <a:cubicBezTo>
                  <a:pt x="272785" y="206848"/>
                  <a:pt x="268247" y="133004"/>
                  <a:pt x="256779" y="58886"/>
                </a:cubicBezTo>
                <a:lnTo>
                  <a:pt x="24495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8" name="Forma livre: Forma 37">
            <a:extLst>
              <a:ext uri="{FF2B5EF4-FFF2-40B4-BE49-F238E27FC236}">
                <a16:creationId xmlns:a16="http://schemas.microsoft.com/office/drawing/2014/main" id="{4C67A482-4124-7997-A0BF-60ECACFB7226}"/>
              </a:ext>
            </a:extLst>
          </p:cNvPr>
          <p:cNvSpPr/>
          <p:nvPr userDrawn="1"/>
        </p:nvSpPr>
        <p:spPr>
          <a:xfrm rot="3588855">
            <a:off x="436141" y="139729"/>
            <a:ext cx="2473274" cy="2415704"/>
          </a:xfrm>
          <a:custGeom>
            <a:avLst/>
            <a:gdLst>
              <a:gd name="csX0" fmla="*/ 76350 w 2473274"/>
              <a:gd name="csY0" fmla="*/ 1330160 h 2415704"/>
              <a:gd name="csX1" fmla="*/ 726974 w 2473274"/>
              <a:gd name="csY1" fmla="*/ 905743 h 2415704"/>
              <a:gd name="csX2" fmla="*/ 1154574 w 2473274"/>
              <a:gd name="csY2" fmla="*/ 912326 h 2415704"/>
              <a:gd name="csX3" fmla="*/ 1030950 w 2473274"/>
              <a:gd name="csY3" fmla="*/ 638930 h 2415704"/>
              <a:gd name="csX4" fmla="*/ 878982 w 2473274"/>
              <a:gd name="csY4" fmla="*/ 366623 h 2415704"/>
              <a:gd name="csX5" fmla="*/ 1299477 w 2473274"/>
              <a:gd name="csY5" fmla="*/ 0 h 2415704"/>
              <a:gd name="csX6" fmla="*/ 1349323 w 2473274"/>
              <a:gd name="csY6" fmla="*/ 87262 h 2415704"/>
              <a:gd name="csX7" fmla="*/ 1638142 w 2473274"/>
              <a:gd name="csY7" fmla="*/ 647618 h 2415704"/>
              <a:gd name="csX8" fmla="*/ 1769606 w 2473274"/>
              <a:gd name="csY8" fmla="*/ 1177480 h 2415704"/>
              <a:gd name="csX9" fmla="*/ 1962224 w 2473274"/>
              <a:gd name="csY9" fmla="*/ 1344598 h 2415704"/>
              <a:gd name="csX10" fmla="*/ 2465331 w 2473274"/>
              <a:gd name="csY10" fmla="*/ 2333795 h 2415704"/>
              <a:gd name="csX11" fmla="*/ 2473274 w 2473274"/>
              <a:gd name="csY11" fmla="*/ 2398167 h 2415704"/>
              <a:gd name="csX12" fmla="*/ 1921346 w 2473274"/>
              <a:gd name="csY12" fmla="*/ 2398167 h 2415704"/>
              <a:gd name="csX13" fmla="*/ 1910850 w 2473274"/>
              <a:gd name="csY13" fmla="*/ 2345890 h 2415704"/>
              <a:gd name="csX14" fmla="*/ 1660967 w 2473274"/>
              <a:gd name="csY14" fmla="*/ 1829670 h 2415704"/>
              <a:gd name="csX15" fmla="*/ 1394459 w 2473274"/>
              <a:gd name="csY15" fmla="*/ 2187795 h 2415704"/>
              <a:gd name="csX16" fmla="*/ 928053 w 2473274"/>
              <a:gd name="csY16" fmla="*/ 2404229 h 2415704"/>
              <a:gd name="csX17" fmla="*/ 404264 w 2473274"/>
              <a:gd name="csY17" fmla="*/ 2323183 h 2415704"/>
              <a:gd name="csX18" fmla="*/ 44123 w 2473274"/>
              <a:gd name="csY18" fmla="*/ 1899945 h 2415704"/>
              <a:gd name="csX19" fmla="*/ 76350 w 2473274"/>
              <a:gd name="csY19" fmla="*/ 1330160 h 2415704"/>
              <a:gd name="csX20" fmla="*/ 558209 w 2473274"/>
              <a:gd name="csY20" fmla="*/ 1580944 h 2415704"/>
              <a:gd name="csX21" fmla="*/ 588348 w 2473274"/>
              <a:gd name="csY21" fmla="*/ 1774360 h 2415704"/>
              <a:gd name="csX22" fmla="*/ 638504 w 2473274"/>
              <a:gd name="csY22" fmla="*/ 1826066 h 2415704"/>
              <a:gd name="csX23" fmla="*/ 638141 w 2473274"/>
              <a:gd name="csY23" fmla="*/ 1825839 h 2415704"/>
              <a:gd name="csX24" fmla="*/ 638631 w 2473274"/>
              <a:gd name="csY24" fmla="*/ 1826196 h 2415704"/>
              <a:gd name="csX25" fmla="*/ 638504 w 2473274"/>
              <a:gd name="csY25" fmla="*/ 1826066 h 2415704"/>
              <a:gd name="csX26" fmla="*/ 659759 w 2473274"/>
              <a:gd name="csY26" fmla="*/ 1839315 h 2415704"/>
              <a:gd name="csX27" fmla="*/ 1038446 w 2473274"/>
              <a:gd name="csY27" fmla="*/ 1774307 h 2415704"/>
              <a:gd name="csX28" fmla="*/ 1205988 w 2473274"/>
              <a:gd name="csY28" fmla="*/ 1487439 h 2415704"/>
              <a:gd name="csX29" fmla="*/ 809732 w 2473274"/>
              <a:gd name="csY29" fmla="*/ 1442917 h 2415704"/>
              <a:gd name="csX30" fmla="*/ 558209 w 2473274"/>
              <a:gd name="csY30" fmla="*/ 1580944 h 2415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473274" h="2415704">
                <a:moveTo>
                  <a:pt x="76350" y="1330160"/>
                </a:moveTo>
                <a:cubicBezTo>
                  <a:pt x="193633" y="1107233"/>
                  <a:pt x="430756" y="951991"/>
                  <a:pt x="726974" y="905743"/>
                </a:cubicBezTo>
                <a:cubicBezTo>
                  <a:pt x="866204" y="884033"/>
                  <a:pt x="1010965" y="886593"/>
                  <a:pt x="1154574" y="912326"/>
                </a:cubicBezTo>
                <a:cubicBezTo>
                  <a:pt x="1121200" y="820924"/>
                  <a:pt x="1078596" y="730122"/>
                  <a:pt x="1030950" y="638930"/>
                </a:cubicBezTo>
                <a:lnTo>
                  <a:pt x="878982" y="366623"/>
                </a:lnTo>
                <a:lnTo>
                  <a:pt x="1299477" y="0"/>
                </a:lnTo>
                <a:lnTo>
                  <a:pt x="1349323" y="87262"/>
                </a:lnTo>
                <a:cubicBezTo>
                  <a:pt x="1451727" y="265278"/>
                  <a:pt x="1557757" y="449623"/>
                  <a:pt x="1638142" y="647618"/>
                </a:cubicBezTo>
                <a:cubicBezTo>
                  <a:pt x="1712767" y="830911"/>
                  <a:pt x="1756161" y="1005721"/>
                  <a:pt x="1769606" y="1177480"/>
                </a:cubicBezTo>
                <a:cubicBezTo>
                  <a:pt x="1838093" y="1227301"/>
                  <a:pt x="1902788" y="1283364"/>
                  <a:pt x="1962224" y="1344598"/>
                </a:cubicBezTo>
                <a:cubicBezTo>
                  <a:pt x="2222014" y="1610648"/>
                  <a:pt x="2400879" y="1968853"/>
                  <a:pt x="2465331" y="2333795"/>
                </a:cubicBezTo>
                <a:lnTo>
                  <a:pt x="2473274" y="2398167"/>
                </a:lnTo>
                <a:lnTo>
                  <a:pt x="1921346" y="2398167"/>
                </a:lnTo>
                <a:lnTo>
                  <a:pt x="1910850" y="2345890"/>
                </a:lnTo>
                <a:cubicBezTo>
                  <a:pt x="1865271" y="2161002"/>
                  <a:pt x="1778474" y="1979853"/>
                  <a:pt x="1660967" y="1829670"/>
                </a:cubicBezTo>
                <a:cubicBezTo>
                  <a:pt x="1596443" y="1968754"/>
                  <a:pt x="1506767" y="2090997"/>
                  <a:pt x="1394459" y="2187795"/>
                </a:cubicBezTo>
                <a:cubicBezTo>
                  <a:pt x="1264680" y="2300376"/>
                  <a:pt x="1098940" y="2377047"/>
                  <a:pt x="928053" y="2404229"/>
                </a:cubicBezTo>
                <a:cubicBezTo>
                  <a:pt x="741940" y="2433836"/>
                  <a:pt x="560269" y="2405920"/>
                  <a:pt x="404264" y="2323183"/>
                </a:cubicBezTo>
                <a:cubicBezTo>
                  <a:pt x="240208" y="2236086"/>
                  <a:pt x="109050" y="2082174"/>
                  <a:pt x="44123" y="1899945"/>
                </a:cubicBezTo>
                <a:cubicBezTo>
                  <a:pt x="-24216" y="1706984"/>
                  <a:pt x="-12942" y="1499195"/>
                  <a:pt x="76350" y="1330160"/>
                </a:cubicBezTo>
                <a:close/>
                <a:moveTo>
                  <a:pt x="558209" y="1580944"/>
                </a:moveTo>
                <a:cubicBezTo>
                  <a:pt x="529861" y="1634570"/>
                  <a:pt x="546069" y="1714283"/>
                  <a:pt x="588348" y="1774360"/>
                </a:cubicBezTo>
                <a:lnTo>
                  <a:pt x="638504" y="1826066"/>
                </a:lnTo>
                <a:lnTo>
                  <a:pt x="638141" y="1825839"/>
                </a:lnTo>
                <a:lnTo>
                  <a:pt x="638631" y="1826196"/>
                </a:lnTo>
                <a:lnTo>
                  <a:pt x="638504" y="1826066"/>
                </a:lnTo>
                <a:lnTo>
                  <a:pt x="659759" y="1839315"/>
                </a:lnTo>
                <a:cubicBezTo>
                  <a:pt x="767098" y="1896402"/>
                  <a:pt x="929612" y="1868383"/>
                  <a:pt x="1038446" y="1774307"/>
                </a:cubicBezTo>
                <a:cubicBezTo>
                  <a:pt x="1117109" y="1706280"/>
                  <a:pt x="1175699" y="1604147"/>
                  <a:pt x="1205988" y="1487439"/>
                </a:cubicBezTo>
                <a:cubicBezTo>
                  <a:pt x="1074915" y="1439331"/>
                  <a:pt x="938319" y="1422463"/>
                  <a:pt x="809732" y="1442917"/>
                </a:cubicBezTo>
                <a:cubicBezTo>
                  <a:pt x="689598" y="1462032"/>
                  <a:pt x="592931" y="1514708"/>
                  <a:pt x="558209" y="158094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Espaço Reservado para Data 6">
            <a:extLst>
              <a:ext uri="{FF2B5EF4-FFF2-40B4-BE49-F238E27FC236}">
                <a16:creationId xmlns:a16="http://schemas.microsoft.com/office/drawing/2014/main" id="{7164EEEF-CF0F-60B6-CD0B-A0536BA685D4}"/>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4F997C78-303C-5CAA-C0F1-BD0D698BB570}"/>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7FE8B17D-96E9-6950-46F3-D9F5B20392B4}"/>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3884903943"/>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údo com Imagem 4">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4962526" y="634998"/>
            <a:ext cx="6595437" cy="1113476"/>
          </a:xfrm>
        </p:spPr>
        <p:txBody>
          <a:bodyPr rtlCol="0" anchor="b"/>
          <a:lstStyle/>
          <a:p>
            <a:pPr rtl="0"/>
            <a:r>
              <a:rPr lang="pt-br"/>
              <a:t>Clique para editar o estilo de título Mestre</a:t>
            </a:r>
          </a:p>
        </p:txBody>
      </p:sp>
      <p:sp>
        <p:nvSpPr>
          <p:cNvPr id="11" name="Espaço Reservado para Imagem 10">
            <a:extLst>
              <a:ext uri="{FF2B5EF4-FFF2-40B4-BE49-F238E27FC236}">
                <a16:creationId xmlns:a16="http://schemas.microsoft.com/office/drawing/2014/main" id="{DBBB94E6-E986-AE34-1916-309F88C01508}"/>
              </a:ext>
            </a:extLst>
          </p:cNvPr>
          <p:cNvSpPr>
            <a:spLocks noGrp="1"/>
          </p:cNvSpPr>
          <p:nvPr>
            <p:ph type="pic" sz="quarter" idx="13" hasCustomPrompt="1"/>
          </p:nvPr>
        </p:nvSpPr>
        <p:spPr>
          <a:xfrm>
            <a:off x="623257" y="634999"/>
            <a:ext cx="3396297" cy="5588000"/>
          </a:xfrm>
          <a:custGeom>
            <a:avLst/>
            <a:gdLst>
              <a:gd name="csX0" fmla="*/ 2720012 w 3396297"/>
              <a:gd name="csY0" fmla="*/ 265152 h 5588000"/>
              <a:gd name="csX1" fmla="*/ 2812443 w 3396297"/>
              <a:gd name="csY1" fmla="*/ 329908 h 5588000"/>
              <a:gd name="csX2" fmla="*/ 3287836 w 3396297"/>
              <a:gd name="csY2" fmla="*/ 1834072 h 5588000"/>
              <a:gd name="csX3" fmla="*/ 3394798 w 3396297"/>
              <a:gd name="csY3" fmla="*/ 3834421 h 5588000"/>
              <a:gd name="csX4" fmla="*/ 972874 w 3396297"/>
              <a:gd name="csY4" fmla="*/ 5452885 h 5588000"/>
              <a:gd name="csX5" fmla="*/ 201220 w 3396297"/>
              <a:gd name="csY5" fmla="*/ 3207039 h 5588000"/>
              <a:gd name="csX6" fmla="*/ 483905 w 3396297"/>
              <a:gd name="csY6" fmla="*/ 1133950 h 5588000"/>
              <a:gd name="csX7" fmla="*/ 740644 w 3396297"/>
              <a:gd name="csY7" fmla="*/ 601247 h 5588000"/>
              <a:gd name="csX8" fmla="*/ 843153 w 3396297"/>
              <a:gd name="csY8" fmla="*/ 477266 h 5588000"/>
              <a:gd name="csX9" fmla="*/ 915665 w 3396297"/>
              <a:gd name="csY9" fmla="*/ 484890 h 5588000"/>
              <a:gd name="csX10" fmla="*/ 1247442 w 3396297"/>
              <a:gd name="csY10" fmla="*/ 578818 h 5588000"/>
              <a:gd name="csX11" fmla="*/ 1729718 w 3396297"/>
              <a:gd name="csY11" fmla="*/ 698674 h 5588000"/>
              <a:gd name="csX12" fmla="*/ 2188965 w 3396297"/>
              <a:gd name="csY12" fmla="*/ 636528 h 5588000"/>
              <a:gd name="csX13" fmla="*/ 2198175 w 3396297"/>
              <a:gd name="csY13" fmla="*/ 632321 h 5588000"/>
              <a:gd name="csX14" fmla="*/ 2198176 w 3396297"/>
              <a:gd name="csY14" fmla="*/ 632324 h 5588000"/>
              <a:gd name="csX15" fmla="*/ 2336088 w 3396297"/>
              <a:gd name="csY15" fmla="*/ 569321 h 5588000"/>
              <a:gd name="csX16" fmla="*/ 2714262 w 3396297"/>
              <a:gd name="csY16" fmla="*/ 272346 h 5588000"/>
              <a:gd name="csX17" fmla="*/ 1929181 w 3396297"/>
              <a:gd name="csY17" fmla="*/ 1368 h 5588000"/>
              <a:gd name="csX18" fmla="*/ 2087706 w 3396297"/>
              <a:gd name="csY18" fmla="*/ 16888 h 5588000"/>
              <a:gd name="csX19" fmla="*/ 2173843 w 3396297"/>
              <a:gd name="csY19" fmla="*/ 34661 h 5588000"/>
              <a:gd name="csX20" fmla="*/ 2080054 w 3396297"/>
              <a:gd name="csY20" fmla="*/ 93896 h 5588000"/>
              <a:gd name="csX21" fmla="*/ 2001751 w 3396297"/>
              <a:gd name="csY21" fmla="*/ 130189 h 5588000"/>
              <a:gd name="csX22" fmla="*/ 1977141 w 3396297"/>
              <a:gd name="csY22" fmla="*/ 137528 h 5588000"/>
              <a:gd name="csX23" fmla="*/ 2178626 w 3396297"/>
              <a:gd name="csY23" fmla="*/ 588560 h 5588000"/>
              <a:gd name="csX24" fmla="*/ 1977139 w 3396297"/>
              <a:gd name="csY24" fmla="*/ 137527 h 5588000"/>
              <a:gd name="csX25" fmla="*/ 1926564 w 3396297"/>
              <a:gd name="csY25" fmla="*/ 152612 h 5588000"/>
              <a:gd name="csX26" fmla="*/ 1569226 w 3396297"/>
              <a:gd name="csY26" fmla="*/ 116376 h 5588000"/>
              <a:gd name="csX27" fmla="*/ 1435643 w 3396297"/>
              <a:gd name="csY27" fmla="*/ 72814 h 5588000"/>
              <a:gd name="csX28" fmla="*/ 1495807 w 3396297"/>
              <a:gd name="csY28" fmla="*/ 50278 h 5588000"/>
              <a:gd name="csX29" fmla="*/ 1929181 w 3396297"/>
              <a:gd name="csY29" fmla="*/ 1368 h 558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396297" h="5588000">
                <a:moveTo>
                  <a:pt x="2720012" y="265152"/>
                </a:moveTo>
                <a:lnTo>
                  <a:pt x="2812443" y="329908"/>
                </a:lnTo>
                <a:cubicBezTo>
                  <a:pt x="3231442" y="656919"/>
                  <a:pt x="3478050" y="1199830"/>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550637" y="925249"/>
                  <a:pt x="638024" y="748533"/>
                  <a:pt x="740644" y="601247"/>
                </a:cubicBezTo>
                <a:lnTo>
                  <a:pt x="843153" y="477266"/>
                </a:lnTo>
                <a:lnTo>
                  <a:pt x="915665" y="484890"/>
                </a:lnTo>
                <a:cubicBezTo>
                  <a:pt x="1025492" y="503292"/>
                  <a:pt x="1133895" y="540176"/>
                  <a:pt x="1247442" y="578818"/>
                </a:cubicBezTo>
                <a:cubicBezTo>
                  <a:pt x="1398248" y="630455"/>
                  <a:pt x="1554802" y="683430"/>
                  <a:pt x="1729718" y="698674"/>
                </a:cubicBezTo>
                <a:cubicBezTo>
                  <a:pt x="1889256" y="712447"/>
                  <a:pt x="2040849" y="692017"/>
                  <a:pt x="2188965" y="636528"/>
                </a:cubicBezTo>
                <a:lnTo>
                  <a:pt x="2198175" y="632321"/>
                </a:lnTo>
                <a:lnTo>
                  <a:pt x="2198176" y="632324"/>
                </a:lnTo>
                <a:lnTo>
                  <a:pt x="2336088" y="569321"/>
                </a:lnTo>
                <a:cubicBezTo>
                  <a:pt x="2480922" y="491102"/>
                  <a:pt x="2607810" y="390910"/>
                  <a:pt x="2714262" y="272346"/>
                </a:cubicBezTo>
                <a:close/>
                <a:moveTo>
                  <a:pt x="1929181" y="1368"/>
                </a:moveTo>
                <a:cubicBezTo>
                  <a:pt x="1982248" y="3677"/>
                  <a:pt x="2035178" y="8891"/>
                  <a:pt x="2087706" y="16888"/>
                </a:cubicBezTo>
                <a:lnTo>
                  <a:pt x="2173843" y="34661"/>
                </a:lnTo>
                <a:lnTo>
                  <a:pt x="2080054" y="93896"/>
                </a:lnTo>
                <a:cubicBezTo>
                  <a:pt x="2053196" y="108448"/>
                  <a:pt x="2027214" y="120474"/>
                  <a:pt x="2001751" y="130189"/>
                </a:cubicBezTo>
                <a:lnTo>
                  <a:pt x="1977141" y="137528"/>
                </a:lnTo>
                <a:lnTo>
                  <a:pt x="2178626" y="588560"/>
                </a:lnTo>
                <a:lnTo>
                  <a:pt x="1977139" y="137527"/>
                </a:lnTo>
                <a:lnTo>
                  <a:pt x="1926564" y="152612"/>
                </a:lnTo>
                <a:cubicBezTo>
                  <a:pt x="1815048" y="176489"/>
                  <a:pt x="1706806" y="157902"/>
                  <a:pt x="1569226" y="116376"/>
                </a:cubicBezTo>
                <a:lnTo>
                  <a:pt x="1435643" y="72814"/>
                </a:lnTo>
                <a:lnTo>
                  <a:pt x="1495807" y="50278"/>
                </a:lnTo>
                <a:cubicBezTo>
                  <a:pt x="1637680" y="10502"/>
                  <a:pt x="1783945" y="-4950"/>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818B74D6-CD72-B859-C229-60DB988B25E3}"/>
              </a:ext>
            </a:extLst>
          </p:cNvPr>
          <p:cNvSpPr>
            <a:spLocks noGrp="1"/>
          </p:cNvSpPr>
          <p:nvPr>
            <p:ph sz="quarter" idx="14"/>
          </p:nvPr>
        </p:nvSpPr>
        <p:spPr>
          <a:xfrm>
            <a:off x="4962526" y="2129474"/>
            <a:ext cx="6595438" cy="4065561"/>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6" name="Forma livre: Forma 35">
            <a:extLst>
              <a:ext uri="{FF2B5EF4-FFF2-40B4-BE49-F238E27FC236}">
                <a16:creationId xmlns:a16="http://schemas.microsoft.com/office/drawing/2014/main" id="{EC5AB7EE-AFF5-E20E-03EC-FEF57020EE2E}"/>
              </a:ext>
            </a:extLst>
          </p:cNvPr>
          <p:cNvSpPr/>
          <p:nvPr userDrawn="1"/>
        </p:nvSpPr>
        <p:spPr>
          <a:xfrm rot="7008735">
            <a:off x="804718" y="142341"/>
            <a:ext cx="1665084" cy="2148669"/>
          </a:xfrm>
          <a:custGeom>
            <a:avLst/>
            <a:gdLst>
              <a:gd name="csX0" fmla="*/ 341896 w 1665084"/>
              <a:gd name="csY0" fmla="*/ 0 h 2148669"/>
              <a:gd name="csX1" fmla="*/ 349805 w 1665084"/>
              <a:gd name="csY1" fmla="*/ 6322 h 2148669"/>
              <a:gd name="csX2" fmla="*/ 612422 w 1665084"/>
              <a:gd name="csY2" fmla="*/ 388163 h 2148669"/>
              <a:gd name="csX3" fmla="*/ 722991 w 1665084"/>
              <a:gd name="csY3" fmla="*/ 872653 h 2148669"/>
              <a:gd name="csX4" fmla="*/ 828306 w 1665084"/>
              <a:gd name="csY4" fmla="*/ 1315031 h 2148669"/>
              <a:gd name="csX5" fmla="*/ 1608513 w 1665084"/>
              <a:gd name="csY5" fmla="*/ 1609375 h 2148669"/>
              <a:gd name="csX6" fmla="*/ 1665084 w 1665084"/>
              <a:gd name="csY6" fmla="*/ 1609068 h 2148669"/>
              <a:gd name="csX7" fmla="*/ 1665084 w 1665084"/>
              <a:gd name="csY7" fmla="*/ 2148225 h 2148669"/>
              <a:gd name="csX8" fmla="*/ 1609449 w 1665084"/>
              <a:gd name="csY8" fmla="*/ 2148669 h 2148669"/>
              <a:gd name="csX9" fmla="*/ 1023644 w 1665084"/>
              <a:gd name="csY9" fmla="*/ 2089736 h 2148669"/>
              <a:gd name="csX10" fmla="*/ 338579 w 1665084"/>
              <a:gd name="csY10" fmla="*/ 1540519 h 2148669"/>
              <a:gd name="csX11" fmla="*/ 188894 w 1665084"/>
              <a:gd name="csY11" fmla="*/ 948505 h 2148669"/>
              <a:gd name="csX12" fmla="*/ 36276 w 1665084"/>
              <a:gd name="csY12" fmla="*/ 458792 h 2148669"/>
              <a:gd name="csX13" fmla="*/ 0 w 1665084"/>
              <a:gd name="csY13" fmla="*/ 420458 h 2148669"/>
              <a:gd name="csX14" fmla="*/ 341896 w 1665084"/>
              <a:gd name="csY14" fmla="*/ 0 h 21486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665084" h="2148669">
                <a:moveTo>
                  <a:pt x="341896" y="0"/>
                </a:moveTo>
                <a:lnTo>
                  <a:pt x="349805" y="6322"/>
                </a:lnTo>
                <a:cubicBezTo>
                  <a:pt x="466139" y="113485"/>
                  <a:pt x="552751" y="239565"/>
                  <a:pt x="612422" y="388163"/>
                </a:cubicBezTo>
                <a:cubicBezTo>
                  <a:pt x="677716" y="551150"/>
                  <a:pt x="701052" y="714768"/>
                  <a:pt x="722991" y="872653"/>
                </a:cubicBezTo>
                <a:cubicBezTo>
                  <a:pt x="745297" y="1031012"/>
                  <a:pt x="766269" y="1179801"/>
                  <a:pt x="828306" y="1315031"/>
                </a:cubicBezTo>
                <a:cubicBezTo>
                  <a:pt x="942486" y="1563239"/>
                  <a:pt x="1202133" y="1606919"/>
                  <a:pt x="1608513" y="1609375"/>
                </a:cubicBezTo>
                <a:lnTo>
                  <a:pt x="1665084" y="1609068"/>
                </a:lnTo>
                <a:lnTo>
                  <a:pt x="1665084" y="2148225"/>
                </a:lnTo>
                <a:lnTo>
                  <a:pt x="1609449" y="2148669"/>
                </a:lnTo>
                <a:cubicBezTo>
                  <a:pt x="1415929" y="2148116"/>
                  <a:pt x="1212257" y="2138151"/>
                  <a:pt x="1023644" y="2089736"/>
                </a:cubicBezTo>
                <a:cubicBezTo>
                  <a:pt x="698530" y="2006401"/>
                  <a:pt x="468079" y="1821922"/>
                  <a:pt x="338579" y="1540519"/>
                </a:cubicBezTo>
                <a:cubicBezTo>
                  <a:pt x="243435" y="1333991"/>
                  <a:pt x="214374" y="1128631"/>
                  <a:pt x="188894" y="948505"/>
                </a:cubicBezTo>
                <a:cubicBezTo>
                  <a:pt x="157239" y="724334"/>
                  <a:pt x="131758" y="577133"/>
                  <a:pt x="36276" y="458792"/>
                </a:cubicBezTo>
                <a:lnTo>
                  <a:pt x="0" y="420458"/>
                </a:lnTo>
                <a:lnTo>
                  <a:pt x="341896"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7" name="Forma livre: Forma 36">
            <a:extLst>
              <a:ext uri="{FF2B5EF4-FFF2-40B4-BE49-F238E27FC236}">
                <a16:creationId xmlns:a16="http://schemas.microsoft.com/office/drawing/2014/main" id="{6A323FDE-3A91-8568-F1DF-34523FAC6B48}"/>
              </a:ext>
            </a:extLst>
          </p:cNvPr>
          <p:cNvSpPr/>
          <p:nvPr userDrawn="1"/>
        </p:nvSpPr>
        <p:spPr>
          <a:xfrm>
            <a:off x="2596373" y="-10959"/>
            <a:ext cx="1110050" cy="1274339"/>
          </a:xfrm>
          <a:custGeom>
            <a:avLst/>
            <a:gdLst>
              <a:gd name="csX0" fmla="*/ 569513 w 1110050"/>
              <a:gd name="csY0" fmla="*/ 0 h 1274339"/>
              <a:gd name="csX1" fmla="*/ 1110050 w 1110050"/>
              <a:gd name="csY1" fmla="*/ 0 h 1274339"/>
              <a:gd name="csX2" fmla="*/ 1108176 w 1110050"/>
              <a:gd name="csY2" fmla="*/ 35958 h 1274339"/>
              <a:gd name="csX3" fmla="*/ 1087539 w 1110050"/>
              <a:gd name="csY3" fmla="*/ 185132 h 1274339"/>
              <a:gd name="csX4" fmla="*/ 836669 w 1110050"/>
              <a:gd name="csY4" fmla="*/ 789808 h 1274339"/>
              <a:gd name="csX5" fmla="*/ 358947 w 1110050"/>
              <a:gd name="csY5" fmla="*/ 1211337 h 1274339"/>
              <a:gd name="csX6" fmla="*/ 221035 w 1110050"/>
              <a:gd name="csY6" fmla="*/ 1274339 h 1274339"/>
              <a:gd name="csX7" fmla="*/ 0 w 1110050"/>
              <a:gd name="csY7" fmla="*/ 779544 h 1274339"/>
              <a:gd name="csX8" fmla="*/ 24610 w 1110050"/>
              <a:gd name="csY8" fmla="*/ 772204 h 1274339"/>
              <a:gd name="csX9" fmla="*/ 102913 w 1110050"/>
              <a:gd name="csY9" fmla="*/ 735911 h 1274339"/>
              <a:gd name="csX10" fmla="*/ 557533 w 1110050"/>
              <a:gd name="csY10" fmla="*/ 86665 h 1274339"/>
              <a:gd name="csX11" fmla="*/ 569513 w 1110050"/>
              <a:gd name="csY11" fmla="*/ 0 h 1274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110050" h="1274339">
                <a:moveTo>
                  <a:pt x="569513" y="0"/>
                </a:moveTo>
                <a:lnTo>
                  <a:pt x="1110050" y="0"/>
                </a:lnTo>
                <a:lnTo>
                  <a:pt x="1108176" y="35958"/>
                </a:lnTo>
                <a:cubicBezTo>
                  <a:pt x="1103425" y="86269"/>
                  <a:pt x="1096558" y="136066"/>
                  <a:pt x="1087539" y="185132"/>
                </a:cubicBezTo>
                <a:cubicBezTo>
                  <a:pt x="1045661" y="411521"/>
                  <a:pt x="960070" y="615927"/>
                  <a:pt x="836669" y="789808"/>
                </a:cubicBezTo>
                <a:cubicBezTo>
                  <a:pt x="713268" y="963689"/>
                  <a:pt x="552059" y="1107045"/>
                  <a:pt x="358947" y="1211337"/>
                </a:cubicBezTo>
                <a:lnTo>
                  <a:pt x="221035" y="1274339"/>
                </a:lnTo>
                <a:lnTo>
                  <a:pt x="0" y="779544"/>
                </a:lnTo>
                <a:lnTo>
                  <a:pt x="24610" y="772204"/>
                </a:lnTo>
                <a:cubicBezTo>
                  <a:pt x="50073" y="762489"/>
                  <a:pt x="76055" y="750463"/>
                  <a:pt x="102913" y="735911"/>
                </a:cubicBezTo>
                <a:cubicBezTo>
                  <a:pt x="410711" y="569882"/>
                  <a:pt x="519985" y="291149"/>
                  <a:pt x="557533" y="86665"/>
                </a:cubicBezTo>
                <a:lnTo>
                  <a:pt x="569513"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8" name="Forma livre: Forma 37">
            <a:extLst>
              <a:ext uri="{FF2B5EF4-FFF2-40B4-BE49-F238E27FC236}">
                <a16:creationId xmlns:a16="http://schemas.microsoft.com/office/drawing/2014/main" id="{28C899BB-C1AD-789A-4D9C-AF00062811FF}"/>
              </a:ext>
            </a:extLst>
          </p:cNvPr>
          <p:cNvSpPr/>
          <p:nvPr userDrawn="1"/>
        </p:nvSpPr>
        <p:spPr>
          <a:xfrm>
            <a:off x="0" y="1475314"/>
            <a:ext cx="784483" cy="1233678"/>
          </a:xfrm>
          <a:custGeom>
            <a:avLst/>
            <a:gdLst>
              <a:gd name="csX0" fmla="*/ 303291 w 784483"/>
              <a:gd name="csY0" fmla="*/ 0 h 1233678"/>
              <a:gd name="csX1" fmla="*/ 784483 w 784483"/>
              <a:gd name="csY1" fmla="*/ 243196 h 1233678"/>
              <a:gd name="csX2" fmla="*/ 728000 w 784483"/>
              <a:gd name="csY2" fmla="*/ 356478 h 1233678"/>
              <a:gd name="csX3" fmla="*/ 473392 w 784483"/>
              <a:gd name="csY3" fmla="*/ 818270 h 1233678"/>
              <a:gd name="csX4" fmla="*/ 87665 w 784483"/>
              <a:gd name="csY4" fmla="*/ 1187767 h 1233678"/>
              <a:gd name="csX5" fmla="*/ 0 w 784483"/>
              <a:gd name="csY5" fmla="*/ 1233678 h 1233678"/>
              <a:gd name="csX6" fmla="*/ 0 w 784483"/>
              <a:gd name="csY6" fmla="*/ 548005 h 1233678"/>
              <a:gd name="csX7" fmla="*/ 32185 w 784483"/>
              <a:gd name="csY7" fmla="*/ 509130 h 1233678"/>
              <a:gd name="csX8" fmla="*/ 243995 w 784483"/>
              <a:gd name="csY8" fmla="*/ 119688 h 1233678"/>
              <a:gd name="csX9" fmla="*/ 303291 w 784483"/>
              <a:gd name="csY9" fmla="*/ 0 h 12336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784483" h="1233678">
                <a:moveTo>
                  <a:pt x="303291" y="0"/>
                </a:moveTo>
                <a:lnTo>
                  <a:pt x="784483" y="243196"/>
                </a:lnTo>
                <a:lnTo>
                  <a:pt x="728000" y="356478"/>
                </a:lnTo>
                <a:cubicBezTo>
                  <a:pt x="649549" y="516302"/>
                  <a:pt x="569155" y="681994"/>
                  <a:pt x="473392" y="818270"/>
                </a:cubicBezTo>
                <a:cubicBezTo>
                  <a:pt x="362587" y="976370"/>
                  <a:pt x="230812" y="1101550"/>
                  <a:pt x="87665" y="1187767"/>
                </a:cubicBezTo>
                <a:lnTo>
                  <a:pt x="0" y="1233678"/>
                </a:lnTo>
                <a:lnTo>
                  <a:pt x="0" y="548005"/>
                </a:lnTo>
                <a:lnTo>
                  <a:pt x="32185" y="509130"/>
                </a:lnTo>
                <a:cubicBezTo>
                  <a:pt x="103527" y="407472"/>
                  <a:pt x="171857" y="267916"/>
                  <a:pt x="243995" y="119688"/>
                </a:cubicBezTo>
                <a:lnTo>
                  <a:pt x="303291"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 name="Espaço Reservado para Data 3">
            <a:extLst>
              <a:ext uri="{FF2B5EF4-FFF2-40B4-BE49-F238E27FC236}">
                <a16:creationId xmlns:a16="http://schemas.microsoft.com/office/drawing/2014/main" id="{E75A7AA7-8E29-E7BC-798B-5F41BF0D2319}"/>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A71A50B4-6B1F-8398-52AA-F52E859262B4}"/>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CD72BB62-5B97-369A-8917-032F188AC0E4}"/>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2926379568"/>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údo com Imagem 5">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28652" y="4748316"/>
            <a:ext cx="3771902" cy="1471509"/>
          </a:xfrm>
        </p:spPr>
        <p:txBody>
          <a:bodyPr rtlCol="0" anchor="t">
            <a:normAutofit/>
          </a:bodyPr>
          <a:lstStyle>
            <a:lvl1pPr>
              <a:defRPr sz="2800"/>
            </a:lvl1pPr>
          </a:lstStyle>
          <a:p>
            <a:pPr rtl="0"/>
            <a:r>
              <a:rPr lang="pt-br"/>
              <a:t>Clique para editar o estilo de título Mestre</a:t>
            </a:r>
          </a:p>
        </p:txBody>
      </p:sp>
      <p:sp>
        <p:nvSpPr>
          <p:cNvPr id="36" name="Espaço Reservado para Imagem 35">
            <a:extLst>
              <a:ext uri="{FF2B5EF4-FFF2-40B4-BE49-F238E27FC236}">
                <a16:creationId xmlns:a16="http://schemas.microsoft.com/office/drawing/2014/main" id="{D074768C-2991-1B78-A6D2-C89ED4CC8FF0}"/>
              </a:ext>
            </a:extLst>
          </p:cNvPr>
          <p:cNvSpPr>
            <a:spLocks noGrp="1"/>
          </p:cNvSpPr>
          <p:nvPr>
            <p:ph type="pic" sz="quarter" idx="13" hasCustomPrompt="1"/>
          </p:nvPr>
        </p:nvSpPr>
        <p:spPr>
          <a:xfrm>
            <a:off x="612644" y="406400"/>
            <a:ext cx="10972905" cy="3575366"/>
          </a:xfrm>
          <a:custGeom>
            <a:avLst/>
            <a:gdLst>
              <a:gd name="csX0" fmla="*/ 5412928 w 10972905"/>
              <a:gd name="csY0" fmla="*/ 0 h 3936576"/>
              <a:gd name="csX1" fmla="*/ 10210917 w 10972905"/>
              <a:gd name="csY1" fmla="*/ 141265 h 3936576"/>
              <a:gd name="csX2" fmla="*/ 10891120 w 10972905"/>
              <a:gd name="csY2" fmla="*/ 673362 h 3936576"/>
              <a:gd name="csX3" fmla="*/ 10969756 w 10972905"/>
              <a:gd name="csY3" fmla="*/ 1248309 h 3936576"/>
              <a:gd name="csX4" fmla="*/ 10891120 w 10972905"/>
              <a:gd name="csY4" fmla="*/ 3121950 h 3936576"/>
              <a:gd name="csX5" fmla="*/ 9660463 w 10972905"/>
              <a:gd name="csY5" fmla="*/ 3936576 h 3936576"/>
              <a:gd name="csX6" fmla="*/ 2799059 w 10972905"/>
              <a:gd name="csY6" fmla="*/ 3842399 h 3936576"/>
              <a:gd name="csX7" fmla="*/ 758842 w 10972905"/>
              <a:gd name="csY7" fmla="*/ 3936576 h 3936576"/>
              <a:gd name="csX8" fmla="*/ 78639 w 10972905"/>
              <a:gd name="csY8" fmla="*/ 3121950 h 3936576"/>
              <a:gd name="csX9" fmla="*/ 2 w 10972905"/>
              <a:gd name="csY9" fmla="*/ 2062464 h 3936576"/>
              <a:gd name="csX10" fmla="*/ 78639 w 10972905"/>
              <a:gd name="csY10" fmla="*/ 955891 h 3936576"/>
              <a:gd name="csX11" fmla="*/ 916115 w 10972905"/>
              <a:gd name="csY11" fmla="*/ 141265 h 3936576"/>
              <a:gd name="csX12" fmla="*/ 5412928 w 10972905"/>
              <a:gd name="csY12" fmla="*/ 0 h 39365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972905" h="3936576">
                <a:moveTo>
                  <a:pt x="5412928" y="0"/>
                </a:moveTo>
                <a:cubicBezTo>
                  <a:pt x="6913307" y="0"/>
                  <a:pt x="10210917" y="141265"/>
                  <a:pt x="10210917" y="141265"/>
                </a:cubicBezTo>
                <a:cubicBezTo>
                  <a:pt x="10586405" y="141265"/>
                  <a:pt x="10854161" y="225553"/>
                  <a:pt x="10891120" y="673362"/>
                </a:cubicBezTo>
                <a:cubicBezTo>
                  <a:pt x="10903309" y="818393"/>
                  <a:pt x="10963072" y="1102806"/>
                  <a:pt x="10969756" y="1248309"/>
                </a:cubicBezTo>
                <a:cubicBezTo>
                  <a:pt x="10991775" y="1716366"/>
                  <a:pt x="10891120" y="3121950"/>
                  <a:pt x="10891120" y="3121950"/>
                </a:cubicBezTo>
                <a:cubicBezTo>
                  <a:pt x="10891120" y="3571642"/>
                  <a:pt x="10465306" y="3936576"/>
                  <a:pt x="9660463" y="3936576"/>
                </a:cubicBezTo>
                <a:cubicBezTo>
                  <a:pt x="9660463" y="3936576"/>
                  <a:pt x="4651729" y="3811321"/>
                  <a:pt x="2799059" y="3842399"/>
                </a:cubicBezTo>
                <a:cubicBezTo>
                  <a:pt x="2288710" y="3850875"/>
                  <a:pt x="758842" y="3936576"/>
                  <a:pt x="758842" y="3936576"/>
                </a:cubicBezTo>
                <a:cubicBezTo>
                  <a:pt x="383354" y="3936576"/>
                  <a:pt x="78639" y="3571642"/>
                  <a:pt x="78639" y="3121950"/>
                </a:cubicBezTo>
                <a:cubicBezTo>
                  <a:pt x="78639" y="3121950"/>
                  <a:pt x="396" y="2328513"/>
                  <a:pt x="2" y="2062464"/>
                </a:cubicBezTo>
                <a:cubicBezTo>
                  <a:pt x="-391" y="1796416"/>
                  <a:pt x="78639" y="955891"/>
                  <a:pt x="78639" y="955891"/>
                </a:cubicBezTo>
                <a:cubicBezTo>
                  <a:pt x="78639" y="506198"/>
                  <a:pt x="540627" y="141265"/>
                  <a:pt x="916115" y="141265"/>
                </a:cubicBezTo>
                <a:cubicBezTo>
                  <a:pt x="916115" y="141265"/>
                  <a:pt x="3912549" y="0"/>
                  <a:pt x="5412928"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t="-48891" b="-33973"/>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962527" y="4748316"/>
            <a:ext cx="6595437" cy="1471509"/>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Data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6/12/2025</a:t>
            </a:r>
          </a:p>
        </p:txBody>
      </p:sp>
      <p:sp>
        <p:nvSpPr>
          <p:cNvPr id="6" name="Espaço Reservado para Rodapé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7" name="Espaço Reservado para o Número do Slid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406710535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údo com Imagem 6">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3766523" cy="1494476"/>
          </a:xfrm>
        </p:spPr>
        <p:txBody>
          <a:bodyPr rtlCol="0" anchor="b">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634030" y="2495234"/>
            <a:ext cx="3766523" cy="3727766"/>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6" name="Espaço Reservado para Imagem 15">
            <a:extLst>
              <a:ext uri="{FF2B5EF4-FFF2-40B4-BE49-F238E27FC236}">
                <a16:creationId xmlns:a16="http://schemas.microsoft.com/office/drawing/2014/main" id="{AF86B193-2014-DE8C-3E61-141803CC821D}"/>
              </a:ext>
            </a:extLst>
          </p:cNvPr>
          <p:cNvSpPr>
            <a:spLocks noGrp="1"/>
          </p:cNvSpPr>
          <p:nvPr>
            <p:ph type="pic" sz="quarter" idx="13" hasCustomPrompt="1"/>
          </p:nvPr>
        </p:nvSpPr>
        <p:spPr>
          <a:xfrm>
            <a:off x="4962528" y="699942"/>
            <a:ext cx="6583966" cy="5458119"/>
          </a:xfrm>
          <a:custGeom>
            <a:avLst/>
            <a:gdLst>
              <a:gd name="csX0" fmla="*/ 6326688 w 6583966"/>
              <a:gd name="csY0" fmla="*/ 4170018 h 5458119"/>
              <a:gd name="csX1" fmla="*/ 6569640 w 6583966"/>
              <a:gd name="csY1" fmla="*/ 4184871 h 5458119"/>
              <a:gd name="csX2" fmla="*/ 6573232 w 6583966"/>
              <a:gd name="csY2" fmla="*/ 4185639 h 5458119"/>
              <a:gd name="csX3" fmla="*/ 6540535 w 6583966"/>
              <a:gd name="csY3" fmla="*/ 4330745 h 5458119"/>
              <a:gd name="csX4" fmla="*/ 6318989 w 6583966"/>
              <a:gd name="csY4" fmla="*/ 4775299 h 5458119"/>
              <a:gd name="csX5" fmla="*/ 5711478 w 6583966"/>
              <a:gd name="csY5" fmla="*/ 5164497 h 5458119"/>
              <a:gd name="csX6" fmla="*/ 5686329 w 6583966"/>
              <a:gd name="csY6" fmla="*/ 5166894 h 5458119"/>
              <a:gd name="csX7" fmla="*/ 5626490 w 6583966"/>
              <a:gd name="csY7" fmla="*/ 5142987 h 5458119"/>
              <a:gd name="csX8" fmla="*/ 5400068 w 6583966"/>
              <a:gd name="csY8" fmla="*/ 5079423 h 5458119"/>
              <a:gd name="csX9" fmla="*/ 5604532 w 6583966"/>
              <a:gd name="csY9" fmla="*/ 4549002 h 5458119"/>
              <a:gd name="csX10" fmla="*/ 5987144 w 6583966"/>
              <a:gd name="csY10" fmla="*/ 4242876 h 5458119"/>
              <a:gd name="csX11" fmla="*/ 6005313 w 6583966"/>
              <a:gd name="csY11" fmla="*/ 4236303 h 5458119"/>
              <a:gd name="csX12" fmla="*/ 6064574 w 6583966"/>
              <a:gd name="csY12" fmla="*/ 4214868 h 5458119"/>
              <a:gd name="csX13" fmla="*/ 6207398 w 6583966"/>
              <a:gd name="csY13" fmla="*/ 4181758 h 5458119"/>
              <a:gd name="csX14" fmla="*/ 6326688 w 6583966"/>
              <a:gd name="csY14" fmla="*/ 4170018 h 5458119"/>
              <a:gd name="csX15" fmla="*/ 1345511 w 6583966"/>
              <a:gd name="csY15" fmla="*/ 1 h 5458119"/>
              <a:gd name="csX16" fmla="*/ 1998355 w 6583966"/>
              <a:gd name="csY16" fmla="*/ 119973 h 5458119"/>
              <a:gd name="csX17" fmla="*/ 4084891 w 6583966"/>
              <a:gd name="csY17" fmla="*/ 572412 h 5458119"/>
              <a:gd name="csX18" fmla="*/ 6212725 w 6583966"/>
              <a:gd name="csY18" fmla="*/ 774523 h 5458119"/>
              <a:gd name="csX19" fmla="*/ 6341961 w 6583966"/>
              <a:gd name="csY19" fmla="*/ 2367404 h 5458119"/>
              <a:gd name="csX20" fmla="*/ 6568310 w 6583966"/>
              <a:gd name="csY20" fmla="*/ 3576264 h 5458119"/>
              <a:gd name="csX21" fmla="*/ 6583966 w 6583966"/>
              <a:gd name="csY21" fmla="*/ 3706681 h 5458119"/>
              <a:gd name="csX22" fmla="*/ 6412123 w 6583966"/>
              <a:gd name="csY22" fmla="*/ 3692615 h 5458119"/>
              <a:gd name="csX23" fmla="*/ 6301497 w 6583966"/>
              <a:gd name="csY23" fmla="*/ 3693819 h 5458119"/>
              <a:gd name="csX24" fmla="*/ 6134982 w 6583966"/>
              <a:gd name="csY24" fmla="*/ 3710440 h 5458119"/>
              <a:gd name="csX25" fmla="*/ 5871921 w 6583966"/>
              <a:gd name="csY25" fmla="*/ 3776431 h 5458119"/>
              <a:gd name="csX26" fmla="*/ 5851390 w 6583966"/>
              <a:gd name="csY26" fmla="*/ 3784828 h 5458119"/>
              <a:gd name="csX27" fmla="*/ 5748438 w 6583966"/>
              <a:gd name="csY27" fmla="*/ 3826941 h 5458119"/>
              <a:gd name="csX28" fmla="*/ 5631032 w 6583966"/>
              <a:gd name="csY28" fmla="*/ 3888894 h 5458119"/>
              <a:gd name="csX29" fmla="*/ 5216038 w 6583966"/>
              <a:gd name="csY29" fmla="*/ 4272961 h 5458119"/>
              <a:gd name="csX30" fmla="*/ 4923901 w 6583966"/>
              <a:gd name="csY30" fmla="*/ 5044500 h 5458119"/>
              <a:gd name="csX31" fmla="*/ 4821315 w 6583966"/>
              <a:gd name="csY31" fmla="*/ 5060260 h 5458119"/>
              <a:gd name="csX32" fmla="*/ 4746347 w 6583966"/>
              <a:gd name="csY32" fmla="*/ 5042624 h 5458119"/>
              <a:gd name="csX33" fmla="*/ 4208978 w 6583966"/>
              <a:gd name="csY33" fmla="*/ 4965844 h 5458119"/>
              <a:gd name="csX34" fmla="*/ 216879 w 6583966"/>
              <a:gd name="csY34" fmla="*/ 4772836 h 5458119"/>
              <a:gd name="csX35" fmla="*/ 291869 w 6583966"/>
              <a:gd name="csY35" fmla="*/ 2275944 h 5458119"/>
              <a:gd name="csX36" fmla="*/ 268742 w 6583966"/>
              <a:gd name="csY36" fmla="*/ 827914 h 5458119"/>
              <a:gd name="csX37" fmla="*/ 1345511 w 6583966"/>
              <a:gd name="csY37" fmla="*/ 1 h 5458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583966" h="5458119">
                <a:moveTo>
                  <a:pt x="6326688" y="4170018"/>
                </a:moveTo>
                <a:cubicBezTo>
                  <a:pt x="6406997" y="4166530"/>
                  <a:pt x="6488573" y="4171639"/>
                  <a:pt x="6569640" y="4184871"/>
                </a:cubicBezTo>
                <a:lnTo>
                  <a:pt x="6573232" y="4185639"/>
                </a:lnTo>
                <a:lnTo>
                  <a:pt x="6540535" y="4330745"/>
                </a:lnTo>
                <a:cubicBezTo>
                  <a:pt x="6497858" y="4480249"/>
                  <a:pt x="6427347" y="4628615"/>
                  <a:pt x="6318989" y="4775299"/>
                </a:cubicBezTo>
                <a:cubicBezTo>
                  <a:pt x="6138391" y="5019773"/>
                  <a:pt x="5931498" y="5129258"/>
                  <a:pt x="5711478" y="5164497"/>
                </a:cubicBezTo>
                <a:lnTo>
                  <a:pt x="5686329" y="5166894"/>
                </a:lnTo>
                <a:lnTo>
                  <a:pt x="5626490" y="5142987"/>
                </a:lnTo>
                <a:cubicBezTo>
                  <a:pt x="5554325" y="5118203"/>
                  <a:pt x="5478624" y="5096490"/>
                  <a:pt x="5400068" y="5079423"/>
                </a:cubicBezTo>
                <a:cubicBezTo>
                  <a:pt x="5430965" y="4877649"/>
                  <a:pt x="5499811" y="4695857"/>
                  <a:pt x="5604532" y="4549002"/>
                </a:cubicBezTo>
                <a:cubicBezTo>
                  <a:pt x="5717320" y="4390087"/>
                  <a:pt x="5856097" y="4296994"/>
                  <a:pt x="5987144" y="4242876"/>
                </a:cubicBezTo>
                <a:lnTo>
                  <a:pt x="6005313" y="4236303"/>
                </a:lnTo>
                <a:lnTo>
                  <a:pt x="6064574" y="4214868"/>
                </a:lnTo>
                <a:cubicBezTo>
                  <a:pt x="6115217" y="4199027"/>
                  <a:pt x="6163543" y="4188563"/>
                  <a:pt x="6207398" y="4181758"/>
                </a:cubicBezTo>
                <a:cubicBezTo>
                  <a:pt x="6246696" y="4175656"/>
                  <a:pt x="6286534" y="4171763"/>
                  <a:pt x="6326688" y="4170018"/>
                </a:cubicBezTo>
                <a:close/>
                <a:moveTo>
                  <a:pt x="1345511" y="1"/>
                </a:moveTo>
                <a:cubicBezTo>
                  <a:pt x="1564333" y="160"/>
                  <a:pt x="1790234" y="45544"/>
                  <a:pt x="1998355" y="119973"/>
                </a:cubicBezTo>
                <a:cubicBezTo>
                  <a:pt x="2846997" y="424178"/>
                  <a:pt x="3078189" y="713114"/>
                  <a:pt x="4084891" y="572412"/>
                </a:cubicBezTo>
                <a:cubicBezTo>
                  <a:pt x="4813336" y="470714"/>
                  <a:pt x="5687442" y="-39624"/>
                  <a:pt x="6212725" y="774523"/>
                </a:cubicBezTo>
                <a:cubicBezTo>
                  <a:pt x="6474152" y="1180082"/>
                  <a:pt x="6306999" y="1873422"/>
                  <a:pt x="6341961" y="2367404"/>
                </a:cubicBezTo>
                <a:cubicBezTo>
                  <a:pt x="6370119" y="2765112"/>
                  <a:pt x="6508854" y="3171507"/>
                  <a:pt x="6568310" y="3576264"/>
                </a:cubicBezTo>
                <a:lnTo>
                  <a:pt x="6583966" y="3706681"/>
                </a:lnTo>
                <a:lnTo>
                  <a:pt x="6412123" y="3692615"/>
                </a:lnTo>
                <a:cubicBezTo>
                  <a:pt x="6375142" y="3691754"/>
                  <a:pt x="6338237" y="3692148"/>
                  <a:pt x="6301497" y="3693819"/>
                </a:cubicBezTo>
                <a:cubicBezTo>
                  <a:pt x="6245509" y="3696367"/>
                  <a:pt x="6189904" y="3701879"/>
                  <a:pt x="6134982" y="3710440"/>
                </a:cubicBezTo>
                <a:cubicBezTo>
                  <a:pt x="6044075" y="3724533"/>
                  <a:pt x="5956152" y="3746609"/>
                  <a:pt x="5871921" y="3776431"/>
                </a:cubicBezTo>
                <a:lnTo>
                  <a:pt x="5851390" y="3784828"/>
                </a:lnTo>
                <a:lnTo>
                  <a:pt x="5748438" y="3826941"/>
                </a:lnTo>
                <a:cubicBezTo>
                  <a:pt x="5708261" y="3845695"/>
                  <a:pt x="5669095" y="3866356"/>
                  <a:pt x="5631032" y="3888894"/>
                </a:cubicBezTo>
                <a:cubicBezTo>
                  <a:pt x="5467905" y="3985497"/>
                  <a:pt x="5328316" y="4114450"/>
                  <a:pt x="5216038" y="4272961"/>
                </a:cubicBezTo>
                <a:cubicBezTo>
                  <a:pt x="5062483" y="4489667"/>
                  <a:pt x="4962839" y="4754979"/>
                  <a:pt x="4923901" y="5044500"/>
                </a:cubicBezTo>
                <a:lnTo>
                  <a:pt x="4821315" y="5060260"/>
                </a:lnTo>
                <a:lnTo>
                  <a:pt x="4746347" y="5042624"/>
                </a:lnTo>
                <a:cubicBezTo>
                  <a:pt x="4561577" y="4999754"/>
                  <a:pt x="4380207" y="4963793"/>
                  <a:pt x="4208978" y="4965844"/>
                </a:cubicBezTo>
                <a:cubicBezTo>
                  <a:pt x="2927711" y="4981681"/>
                  <a:pt x="1119464" y="6183466"/>
                  <a:pt x="216879" y="4772836"/>
                </a:cubicBezTo>
                <a:cubicBezTo>
                  <a:pt x="-277685" y="4000591"/>
                  <a:pt x="218045" y="3121700"/>
                  <a:pt x="291869" y="2275944"/>
                </a:cubicBezTo>
                <a:cubicBezTo>
                  <a:pt x="334271" y="1788142"/>
                  <a:pt x="150693" y="1314046"/>
                  <a:pt x="268742" y="827914"/>
                </a:cubicBezTo>
                <a:cubicBezTo>
                  <a:pt x="416954" y="218197"/>
                  <a:pt x="864103" y="-346"/>
                  <a:pt x="1345511"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marL="0" indent="0">
              <a:buNone/>
              <a:defRPr lang="en-US" dirty="0"/>
            </a:lvl1pPr>
          </a:lstStyle>
          <a:p>
            <a:pPr lvl="0" rtl="0"/>
            <a:r>
              <a:rPr lang="pt-br"/>
              <a:t>   </a:t>
            </a:r>
          </a:p>
        </p:txBody>
      </p:sp>
      <p:grpSp>
        <p:nvGrpSpPr>
          <p:cNvPr id="4" name="Grupo 3">
            <a:extLst>
              <a:ext uri="{FF2B5EF4-FFF2-40B4-BE49-F238E27FC236}">
                <a16:creationId xmlns:a16="http://schemas.microsoft.com/office/drawing/2014/main" id="{50AA0BFD-6327-7D21-EDC4-4CAF311391CF}"/>
              </a:ext>
            </a:extLst>
          </p:cNvPr>
          <p:cNvGrpSpPr/>
          <p:nvPr userDrawn="1"/>
        </p:nvGrpSpPr>
        <p:grpSpPr>
          <a:xfrm flipH="1">
            <a:off x="8449073" y="4249475"/>
            <a:ext cx="3785169" cy="3028093"/>
            <a:chOff x="-13263" y="4025843"/>
            <a:chExt cx="4091297" cy="3272992"/>
          </a:xfrm>
        </p:grpSpPr>
        <p:sp>
          <p:nvSpPr>
            <p:cNvPr id="7" name="Forma livre: Forma 6">
              <a:extLst>
                <a:ext uri="{FF2B5EF4-FFF2-40B4-BE49-F238E27FC236}">
                  <a16:creationId xmlns:a16="http://schemas.microsoft.com/office/drawing/2014/main" id="{D2B6DF9B-5CA6-1574-8436-F16F315384F4}"/>
                </a:ext>
              </a:extLst>
            </p:cNvPr>
            <p:cNvSpPr/>
            <p:nvPr/>
          </p:nvSpPr>
          <p:spPr>
            <a:xfrm rot="1129555">
              <a:off x="-13263" y="4025843"/>
              <a:ext cx="1373270" cy="1234303"/>
            </a:xfrm>
            <a:custGeom>
              <a:avLst/>
              <a:gdLst>
                <a:gd name="csX0" fmla="*/ 767447 w 1373270"/>
                <a:gd name="csY0" fmla="*/ 102774 h 1234303"/>
                <a:gd name="csX1" fmla="*/ 881044 w 1373270"/>
                <a:gd name="csY1" fmla="*/ 65421 h 1234303"/>
                <a:gd name="csX2" fmla="*/ 1057195 w 1373270"/>
                <a:gd name="csY2" fmla="*/ 24346 h 1234303"/>
                <a:gd name="csX3" fmla="*/ 1349336 w 1373270"/>
                <a:gd name="csY3" fmla="*/ 105 h 1234303"/>
                <a:gd name="csX4" fmla="*/ 1373270 w 1373270"/>
                <a:gd name="csY4" fmla="*/ 1535 h 1234303"/>
                <a:gd name="csX5" fmla="*/ 1373270 w 1373270"/>
                <a:gd name="csY5" fmla="*/ 517104 h 1234303"/>
                <a:gd name="csX6" fmla="*/ 1305166 w 1373270"/>
                <a:gd name="csY6" fmla="*/ 515844 h 1234303"/>
                <a:gd name="csX7" fmla="*/ 1147502 w 1373270"/>
                <a:gd name="csY7" fmla="*/ 531787 h 1234303"/>
                <a:gd name="csX8" fmla="*/ 279303 w 1373270"/>
                <a:gd name="csY8" fmla="*/ 1110101 h 1234303"/>
                <a:gd name="csX9" fmla="*/ 204985 w 1373270"/>
                <a:gd name="csY9" fmla="*/ 1234303 h 1234303"/>
                <a:gd name="csX10" fmla="*/ 0 w 1373270"/>
                <a:gd name="csY10" fmla="*/ 633055 h 1234303"/>
                <a:gd name="csX11" fmla="*/ 59566 w 1373270"/>
                <a:gd name="csY11" fmla="*/ 566107 h 1234303"/>
                <a:gd name="csX12" fmla="*/ 767447 w 1373270"/>
                <a:gd name="csY12" fmla="*/ 102774 h 1234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73270" h="1234303">
                  <a:moveTo>
                    <a:pt x="767447" y="102774"/>
                  </a:moveTo>
                  <a:cubicBezTo>
                    <a:pt x="804980" y="88995"/>
                    <a:pt x="842873" y="76526"/>
                    <a:pt x="881044" y="65421"/>
                  </a:cubicBezTo>
                  <a:cubicBezTo>
                    <a:pt x="939210" y="48499"/>
                    <a:pt x="998021" y="34743"/>
                    <a:pt x="1057195" y="24346"/>
                  </a:cubicBezTo>
                  <a:cubicBezTo>
                    <a:pt x="1155113" y="7056"/>
                    <a:pt x="1252763" y="-1026"/>
                    <a:pt x="1349336" y="105"/>
                  </a:cubicBezTo>
                  <a:lnTo>
                    <a:pt x="1373270" y="1535"/>
                  </a:lnTo>
                  <a:lnTo>
                    <a:pt x="1373270" y="517104"/>
                  </a:lnTo>
                  <a:lnTo>
                    <a:pt x="1305166" y="515844"/>
                  </a:lnTo>
                  <a:cubicBezTo>
                    <a:pt x="1247830" y="517302"/>
                    <a:pt x="1194740" y="523453"/>
                    <a:pt x="1147502" y="531787"/>
                  </a:cubicBezTo>
                  <a:cubicBezTo>
                    <a:pt x="808841" y="591500"/>
                    <a:pt x="484187" y="807864"/>
                    <a:pt x="279303" y="1110101"/>
                  </a:cubicBezTo>
                  <a:lnTo>
                    <a:pt x="204985" y="1234303"/>
                  </a:lnTo>
                  <a:lnTo>
                    <a:pt x="0" y="633055"/>
                  </a:lnTo>
                  <a:lnTo>
                    <a:pt x="59566" y="566107"/>
                  </a:lnTo>
                  <a:cubicBezTo>
                    <a:pt x="259548" y="359855"/>
                    <a:pt x="504708" y="199226"/>
                    <a:pt x="767447" y="10277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E3DBFB7D-B3CE-F9D4-7E26-678F8A426600}"/>
                </a:ext>
              </a:extLst>
            </p:cNvPr>
            <p:cNvSpPr/>
            <p:nvPr/>
          </p:nvSpPr>
          <p:spPr>
            <a:xfrm rot="1168793">
              <a:off x="2819252" y="5953378"/>
              <a:ext cx="1258782" cy="900028"/>
            </a:xfrm>
            <a:custGeom>
              <a:avLst/>
              <a:gdLst>
                <a:gd name="csX0" fmla="*/ 0 w 1258782"/>
                <a:gd name="csY0" fmla="*/ 0 h 900028"/>
                <a:gd name="csX1" fmla="*/ 5317 w 1258782"/>
                <a:gd name="csY1" fmla="*/ 238 h 900028"/>
                <a:gd name="csX2" fmla="*/ 295360 w 1258782"/>
                <a:gd name="csY2" fmla="*/ 60351 h 900028"/>
                <a:gd name="csX3" fmla="*/ 988509 w 1258782"/>
                <a:gd name="csY3" fmla="*/ 448441 h 900028"/>
                <a:gd name="csX4" fmla="*/ 1137431 w 1258782"/>
                <a:gd name="csY4" fmla="*/ 581714 h 900028"/>
                <a:gd name="csX5" fmla="*/ 1258782 w 1258782"/>
                <a:gd name="csY5" fmla="*/ 709594 h 900028"/>
                <a:gd name="csX6" fmla="*/ 720413 w 1258782"/>
                <a:gd name="csY6" fmla="*/ 900028 h 900028"/>
                <a:gd name="csX7" fmla="*/ 660562 w 1258782"/>
                <a:gd name="csY7" fmla="*/ 846321 h 900028"/>
                <a:gd name="csX8" fmla="*/ 138527 w 1258782"/>
                <a:gd name="csY8" fmla="*/ 551745 h 900028"/>
                <a:gd name="csX9" fmla="*/ 27588 w 1258782"/>
                <a:gd name="csY9" fmla="*/ 523899 h 900028"/>
                <a:gd name="csX10" fmla="*/ 0 w 1258782"/>
                <a:gd name="csY10" fmla="*/ 520664 h 900028"/>
                <a:gd name="csX11" fmla="*/ 0 w 1258782"/>
                <a:gd name="csY11" fmla="*/ 0 h 9000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58782" h="900028">
                  <a:moveTo>
                    <a:pt x="0" y="0"/>
                  </a:moveTo>
                  <a:lnTo>
                    <a:pt x="5317" y="238"/>
                  </a:lnTo>
                  <a:cubicBezTo>
                    <a:pt x="103056" y="9869"/>
                    <a:pt x="199942" y="29939"/>
                    <a:pt x="295360" y="60351"/>
                  </a:cubicBezTo>
                  <a:cubicBezTo>
                    <a:pt x="533000" y="136302"/>
                    <a:pt x="773171" y="270516"/>
                    <a:pt x="988509" y="448441"/>
                  </a:cubicBezTo>
                  <a:cubicBezTo>
                    <a:pt x="1039980" y="490824"/>
                    <a:pt x="1089713" y="535359"/>
                    <a:pt x="1137431" y="581714"/>
                  </a:cubicBezTo>
                  <a:lnTo>
                    <a:pt x="1258782" y="709594"/>
                  </a:lnTo>
                  <a:lnTo>
                    <a:pt x="720413" y="900028"/>
                  </a:lnTo>
                  <a:lnTo>
                    <a:pt x="660562" y="846321"/>
                  </a:lnTo>
                  <a:cubicBezTo>
                    <a:pt x="495278" y="709817"/>
                    <a:pt x="314734" y="607933"/>
                    <a:pt x="138527" y="551745"/>
                  </a:cubicBezTo>
                  <a:cubicBezTo>
                    <a:pt x="101800" y="540026"/>
                    <a:pt x="64808" y="530740"/>
                    <a:pt x="27588" y="523899"/>
                  </a:cubicBezTo>
                  <a:lnTo>
                    <a:pt x="0" y="520664"/>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22BBDDF2-D540-BBF0-6EB2-3CB9DB13CF4F}"/>
                </a:ext>
              </a:extLst>
            </p:cNvPr>
            <p:cNvSpPr/>
            <p:nvPr/>
          </p:nvSpPr>
          <p:spPr>
            <a:xfrm rot="1168793">
              <a:off x="739776" y="4472820"/>
              <a:ext cx="2158798" cy="2826015"/>
            </a:xfrm>
            <a:custGeom>
              <a:avLst/>
              <a:gdLst>
                <a:gd name="csX0" fmla="*/ 264292 w 2158798"/>
                <a:gd name="csY0" fmla="*/ 0 h 2826015"/>
                <a:gd name="csX1" fmla="*/ 384381 w 2158798"/>
                <a:gd name="csY1" fmla="*/ 5805 h 2826015"/>
                <a:gd name="csX2" fmla="*/ 526349 w 2158798"/>
                <a:gd name="csY2" fmla="*/ 26615 h 2826015"/>
                <a:gd name="csX3" fmla="*/ 1087664 w 2158798"/>
                <a:gd name="csY3" fmla="*/ 268399 h 2826015"/>
                <a:gd name="csX4" fmla="*/ 1663452 w 2158798"/>
                <a:gd name="csY4" fmla="*/ 949301 h 2826015"/>
                <a:gd name="csX5" fmla="*/ 1868956 w 2158798"/>
                <a:gd name="csY5" fmla="*/ 910300 h 2826015"/>
                <a:gd name="csX6" fmla="*/ 2016944 w 2158798"/>
                <a:gd name="csY6" fmla="*/ 901176 h 2826015"/>
                <a:gd name="csX7" fmla="*/ 2158798 w 2158798"/>
                <a:gd name="csY7" fmla="*/ 907543 h 2826015"/>
                <a:gd name="csX8" fmla="*/ 2158798 w 2158798"/>
                <a:gd name="csY8" fmla="*/ 1428207 h 2826015"/>
                <a:gd name="csX9" fmla="*/ 2074081 w 2158798"/>
                <a:gd name="csY9" fmla="*/ 1418269 h 2826015"/>
                <a:gd name="csX10" fmla="*/ 1846281 w 2158798"/>
                <a:gd name="csY10" fmla="*/ 1436237 h 2826015"/>
                <a:gd name="csX11" fmla="*/ 1928550 w 2158798"/>
                <a:gd name="csY11" fmla="*/ 2107013 h 2826015"/>
                <a:gd name="csX12" fmla="*/ 1926695 w 2158798"/>
                <a:gd name="csY12" fmla="*/ 2144498 h 2826015"/>
                <a:gd name="csX13" fmla="*/ 1398673 w 2158798"/>
                <a:gd name="csY13" fmla="*/ 2331272 h 2826015"/>
                <a:gd name="csX14" fmla="*/ 1411157 w 2158798"/>
                <a:gd name="csY14" fmla="*/ 2179695 h 2826015"/>
                <a:gd name="csX15" fmla="*/ 1369057 w 2158798"/>
                <a:gd name="csY15" fmla="*/ 1658088 h 2826015"/>
                <a:gd name="csX16" fmla="*/ 940658 w 2158798"/>
                <a:gd name="csY16" fmla="*/ 2080500 h 2826015"/>
                <a:gd name="csX17" fmla="*/ 647802 w 2158798"/>
                <a:gd name="csY17" fmla="*/ 2554233 h 2826015"/>
                <a:gd name="csX18" fmla="*/ 624148 w 2158798"/>
                <a:gd name="csY18" fmla="*/ 2605239 h 2826015"/>
                <a:gd name="csX19" fmla="*/ 0 w 2158798"/>
                <a:gd name="csY19" fmla="*/ 2826015 h 2826015"/>
                <a:gd name="csX20" fmla="*/ 26855 w 2158798"/>
                <a:gd name="csY20" fmla="*/ 2721918 h 2826015"/>
                <a:gd name="csX21" fmla="*/ 532076 w 2158798"/>
                <a:gd name="csY21" fmla="*/ 1764462 h 2826015"/>
                <a:gd name="csX22" fmla="*/ 1190824 w 2158798"/>
                <a:gd name="csY22" fmla="*/ 1156521 h 2826015"/>
                <a:gd name="csX23" fmla="*/ 791285 w 2158798"/>
                <a:gd name="csY23" fmla="*/ 689718 h 2826015"/>
                <a:gd name="csX24" fmla="*/ 291060 w 2158798"/>
                <a:gd name="csY24" fmla="*/ 515684 h 2826015"/>
                <a:gd name="csX25" fmla="*/ 270177 w 2158798"/>
                <a:gd name="csY25" fmla="*/ 515535 h 2826015"/>
                <a:gd name="csX26" fmla="*/ 264292 w 2158798"/>
                <a:gd name="csY26" fmla="*/ 0 h 28260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2158798" h="2826015">
                  <a:moveTo>
                    <a:pt x="264292" y="0"/>
                  </a:moveTo>
                  <a:lnTo>
                    <a:pt x="384381" y="5805"/>
                  </a:lnTo>
                  <a:cubicBezTo>
                    <a:pt x="432082" y="10433"/>
                    <a:pt x="479439" y="17370"/>
                    <a:pt x="526349" y="26615"/>
                  </a:cubicBezTo>
                  <a:cubicBezTo>
                    <a:pt x="727396" y="66257"/>
                    <a:pt x="916119" y="147346"/>
                    <a:pt x="1087664" y="268399"/>
                  </a:cubicBezTo>
                  <a:cubicBezTo>
                    <a:pt x="1322249" y="433875"/>
                    <a:pt x="1519417" y="668313"/>
                    <a:pt x="1663452" y="949301"/>
                  </a:cubicBezTo>
                  <a:cubicBezTo>
                    <a:pt x="1732012" y="931306"/>
                    <a:pt x="1800624" y="918165"/>
                    <a:pt x="1868956" y="910300"/>
                  </a:cubicBezTo>
                  <a:cubicBezTo>
                    <a:pt x="1918370" y="904629"/>
                    <a:pt x="1967725" y="901592"/>
                    <a:pt x="2016944" y="901176"/>
                  </a:cubicBezTo>
                  <a:lnTo>
                    <a:pt x="2158798" y="907543"/>
                  </a:lnTo>
                  <a:lnTo>
                    <a:pt x="2158798" y="1428207"/>
                  </a:lnTo>
                  <a:lnTo>
                    <a:pt x="2074081" y="1418269"/>
                  </a:lnTo>
                  <a:cubicBezTo>
                    <a:pt x="1998805" y="1414395"/>
                    <a:pt x="1922771" y="1420352"/>
                    <a:pt x="1846281" y="1436237"/>
                  </a:cubicBezTo>
                  <a:cubicBezTo>
                    <a:pt x="1902486" y="1654681"/>
                    <a:pt x="1930105" y="1879470"/>
                    <a:pt x="1928550" y="2107013"/>
                  </a:cubicBezTo>
                  <a:lnTo>
                    <a:pt x="1926695" y="2144498"/>
                  </a:lnTo>
                  <a:lnTo>
                    <a:pt x="1398673" y="2331272"/>
                  </a:lnTo>
                  <a:lnTo>
                    <a:pt x="1411157" y="2179695"/>
                  </a:lnTo>
                  <a:cubicBezTo>
                    <a:pt x="1418487" y="2004750"/>
                    <a:pt x="1404637" y="1829013"/>
                    <a:pt x="1369057" y="1658088"/>
                  </a:cubicBezTo>
                  <a:cubicBezTo>
                    <a:pt x="1183622" y="1791544"/>
                    <a:pt x="1038321" y="1953564"/>
                    <a:pt x="940658" y="2080500"/>
                  </a:cubicBezTo>
                  <a:cubicBezTo>
                    <a:pt x="898639" y="2135320"/>
                    <a:pt x="764932" y="2316086"/>
                    <a:pt x="647802" y="2554233"/>
                  </a:cubicBezTo>
                  <a:lnTo>
                    <a:pt x="624148" y="2605239"/>
                  </a:lnTo>
                  <a:lnTo>
                    <a:pt x="0" y="2826015"/>
                  </a:lnTo>
                  <a:lnTo>
                    <a:pt x="26855" y="2721918"/>
                  </a:lnTo>
                  <a:cubicBezTo>
                    <a:pt x="166487" y="2251064"/>
                    <a:pt x="482135" y="1829491"/>
                    <a:pt x="532076" y="1764462"/>
                  </a:cubicBezTo>
                  <a:cubicBezTo>
                    <a:pt x="672997" y="1581446"/>
                    <a:pt x="895235" y="1339349"/>
                    <a:pt x="1190824" y="1156521"/>
                  </a:cubicBezTo>
                  <a:cubicBezTo>
                    <a:pt x="1086611" y="962048"/>
                    <a:pt x="950929" y="801617"/>
                    <a:pt x="791285" y="689718"/>
                  </a:cubicBezTo>
                  <a:cubicBezTo>
                    <a:pt x="619074" y="568436"/>
                    <a:pt x="444105" y="523595"/>
                    <a:pt x="291060" y="515684"/>
                  </a:cubicBezTo>
                  <a:lnTo>
                    <a:pt x="270177" y="515535"/>
                  </a:lnTo>
                  <a:lnTo>
                    <a:pt x="264292"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
        <p:nvSpPr>
          <p:cNvPr id="12" name="Espaço Reservado para Data 11">
            <a:extLst>
              <a:ext uri="{FF2B5EF4-FFF2-40B4-BE49-F238E27FC236}">
                <a16:creationId xmlns:a16="http://schemas.microsoft.com/office/drawing/2014/main" id="{6C7A0A96-48BD-29A8-0023-BBE830B4EDA5}"/>
              </a:ext>
            </a:extLst>
          </p:cNvPr>
          <p:cNvSpPr>
            <a:spLocks noGrp="1"/>
          </p:cNvSpPr>
          <p:nvPr>
            <p:ph type="dt" sz="half" idx="15"/>
          </p:nvPr>
        </p:nvSpPr>
        <p:spPr/>
        <p:txBody>
          <a:bodyPr rtlCol="0"/>
          <a:lstStyle/>
          <a:p>
            <a:pPr rtl="0"/>
            <a:r>
              <a:rPr lang="en-US"/>
              <a:t>6/12/2025</a:t>
            </a:r>
          </a:p>
        </p:txBody>
      </p:sp>
      <p:sp>
        <p:nvSpPr>
          <p:cNvPr id="13" name="Espaço Reservado para Rodapé 12">
            <a:extLst>
              <a:ext uri="{FF2B5EF4-FFF2-40B4-BE49-F238E27FC236}">
                <a16:creationId xmlns:a16="http://schemas.microsoft.com/office/drawing/2014/main" id="{68BA96FE-337B-BF82-F848-D247F6F8C073}"/>
              </a:ext>
            </a:extLst>
          </p:cNvPr>
          <p:cNvSpPr>
            <a:spLocks noGrp="1"/>
          </p:cNvSpPr>
          <p:nvPr>
            <p:ph type="ftr" sz="quarter" idx="16"/>
          </p:nvPr>
        </p:nvSpPr>
        <p:spPr/>
        <p:txBody>
          <a:bodyPr rtlCol="0"/>
          <a:lstStyle/>
          <a:p>
            <a:pPr rtl="0"/>
            <a:endParaRPr lang="en-US"/>
          </a:p>
        </p:txBody>
      </p:sp>
      <p:sp>
        <p:nvSpPr>
          <p:cNvPr id="14" name="Espaço Reservado para o Número do Slide 13">
            <a:extLst>
              <a:ext uri="{FF2B5EF4-FFF2-40B4-BE49-F238E27FC236}">
                <a16:creationId xmlns:a16="http://schemas.microsoft.com/office/drawing/2014/main" id="{930D64BA-337D-381A-2953-C8C60178132F}"/>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558536952"/>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údo com Imagem 7">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4328498" cy="1122375"/>
          </a:xfrm>
        </p:spPr>
        <p:txBody>
          <a:bodyPr rtlCol="0" anchor="t">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747AED59-1A26-9C13-8482-7857E7DEFE52}"/>
              </a:ext>
            </a:extLst>
          </p:cNvPr>
          <p:cNvSpPr>
            <a:spLocks noGrp="1"/>
          </p:cNvSpPr>
          <p:nvPr>
            <p:ph sz="quarter" idx="14"/>
          </p:nvPr>
        </p:nvSpPr>
        <p:spPr>
          <a:xfrm>
            <a:off x="634030" y="2138374"/>
            <a:ext cx="4328498" cy="4084626"/>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8" name="Espaço Reservado para Imagem 17">
            <a:extLst>
              <a:ext uri="{FF2B5EF4-FFF2-40B4-BE49-F238E27FC236}">
                <a16:creationId xmlns:a16="http://schemas.microsoft.com/office/drawing/2014/main" id="{F006A726-8CFE-08BE-98DD-B98E0158D18B}"/>
              </a:ext>
            </a:extLst>
          </p:cNvPr>
          <p:cNvSpPr>
            <a:spLocks noGrp="1"/>
          </p:cNvSpPr>
          <p:nvPr>
            <p:ph type="pic" sz="quarter" idx="13" hasCustomPrompt="1"/>
          </p:nvPr>
        </p:nvSpPr>
        <p:spPr>
          <a:xfrm>
            <a:off x="5844674" y="509452"/>
            <a:ext cx="5768739" cy="5849788"/>
          </a:xfrm>
          <a:custGeom>
            <a:avLst/>
            <a:gdLst>
              <a:gd name="csX0" fmla="*/ 4362336 w 5768739"/>
              <a:gd name="csY0" fmla="*/ 87436 h 5849788"/>
              <a:gd name="csX1" fmla="*/ 5053409 w 5768739"/>
              <a:gd name="csY1" fmla="*/ 214293 h 5849788"/>
              <a:gd name="csX2" fmla="*/ 5152246 w 5768739"/>
              <a:gd name="csY2" fmla="*/ 259021 h 5849788"/>
              <a:gd name="csX3" fmla="*/ 5090167 w 5768739"/>
              <a:gd name="csY3" fmla="*/ 273216 h 5849788"/>
              <a:gd name="csX4" fmla="*/ 4218108 w 5768739"/>
              <a:gd name="csY4" fmla="*/ 244442 h 5849788"/>
              <a:gd name="csX5" fmla="*/ 3821233 w 5768739"/>
              <a:gd name="csY5" fmla="*/ 98661 h 5849788"/>
              <a:gd name="csX6" fmla="*/ 3802118 w 5768739"/>
              <a:gd name="csY6" fmla="*/ 88628 h 5849788"/>
              <a:gd name="csX7" fmla="*/ 3921426 w 5768739"/>
              <a:gd name="csY7" fmla="*/ 95246 h 5849788"/>
              <a:gd name="csX8" fmla="*/ 4069603 w 5768739"/>
              <a:gd name="csY8" fmla="*/ 93542 h 5849788"/>
              <a:gd name="csX9" fmla="*/ 4362336 w 5768739"/>
              <a:gd name="csY9" fmla="*/ 87436 h 5849788"/>
              <a:gd name="csX10" fmla="*/ 2729303 w 5768739"/>
              <a:gd name="csY10" fmla="*/ 0 h 5849788"/>
              <a:gd name="csX11" fmla="*/ 2828306 w 5768739"/>
              <a:gd name="csY11" fmla="*/ 105594 h 5849788"/>
              <a:gd name="csX12" fmla="*/ 3105608 w 5768739"/>
              <a:gd name="csY12" fmla="*/ 342381 h 5849788"/>
              <a:gd name="csX13" fmla="*/ 3176406 w 5768739"/>
              <a:gd name="csY13" fmla="*/ 391949 h 5849788"/>
              <a:gd name="csX14" fmla="*/ 3185642 w 5768739"/>
              <a:gd name="csY14" fmla="*/ 377907 h 5849788"/>
              <a:gd name="csX15" fmla="*/ 3185644 w 5768739"/>
              <a:gd name="csY15" fmla="*/ 377908 h 5849788"/>
              <a:gd name="csX16" fmla="*/ 3176407 w 5768739"/>
              <a:gd name="csY16" fmla="*/ 391951 h 5849788"/>
              <a:gd name="csX17" fmla="*/ 3253949 w 5768739"/>
              <a:gd name="csY17" fmla="*/ 446240 h 5849788"/>
              <a:gd name="csX18" fmla="*/ 4070826 w 5768739"/>
              <a:gd name="csY18" fmla="*/ 808451 h 5849788"/>
              <a:gd name="csX19" fmla="*/ 5384155 w 5768739"/>
              <a:gd name="csY19" fmla="*/ 802850 h 5849788"/>
              <a:gd name="csX20" fmla="*/ 5536707 w 5768739"/>
              <a:gd name="csY20" fmla="*/ 755970 h 5849788"/>
              <a:gd name="csX21" fmla="*/ 5532397 w 5768739"/>
              <a:gd name="csY21" fmla="*/ 733852 h 5849788"/>
              <a:gd name="csX22" fmla="*/ 5532397 w 5768739"/>
              <a:gd name="csY22" fmla="*/ 733851 h 5849788"/>
              <a:gd name="csX23" fmla="*/ 5536707 w 5768739"/>
              <a:gd name="csY23" fmla="*/ 755968 h 5849788"/>
              <a:gd name="csX24" fmla="*/ 5566708 w 5768739"/>
              <a:gd name="csY24" fmla="*/ 746751 h 5849788"/>
              <a:gd name="csX25" fmla="*/ 5633937 w 5768739"/>
              <a:gd name="csY25" fmla="*/ 720850 h 5849788"/>
              <a:gd name="csX26" fmla="*/ 5640587 w 5768739"/>
              <a:gd name="csY26" fmla="*/ 732240 h 5849788"/>
              <a:gd name="csX27" fmla="*/ 5762329 w 5768739"/>
              <a:gd name="csY27" fmla="*/ 1183874 h 5849788"/>
              <a:gd name="csX28" fmla="*/ 5652986 w 5768739"/>
              <a:gd name="csY28" fmla="*/ 2171516 h 5849788"/>
              <a:gd name="csX29" fmla="*/ 5654011 w 5768739"/>
              <a:gd name="csY29" fmla="*/ 2193997 h 5849788"/>
              <a:gd name="csX30" fmla="*/ 5767435 w 5768739"/>
              <a:gd name="csY30" fmla="*/ 2773395 h 5849788"/>
              <a:gd name="csX31" fmla="*/ 5657073 w 5768739"/>
              <a:gd name="csY31" fmla="*/ 4066063 h 5849788"/>
              <a:gd name="csX32" fmla="*/ 5479783 w 5768739"/>
              <a:gd name="csY32" fmla="*/ 5433325 h 5849788"/>
              <a:gd name="csX33" fmla="*/ 4462511 w 5768739"/>
              <a:gd name="csY33" fmla="*/ 5756745 h 5849788"/>
              <a:gd name="csX34" fmla="*/ 3397213 w 5768739"/>
              <a:gd name="csY34" fmla="*/ 5845650 h 5849788"/>
              <a:gd name="csX35" fmla="*/ 1945133 w 5768739"/>
              <a:gd name="csY35" fmla="*/ 5747551 h 5849788"/>
              <a:gd name="csX36" fmla="*/ 68470 w 5768739"/>
              <a:gd name="csY36" fmla="*/ 5045524 h 5849788"/>
              <a:gd name="csX37" fmla="*/ 113942 w 5768739"/>
              <a:gd name="csY37" fmla="*/ 3425347 h 5849788"/>
              <a:gd name="csX38" fmla="*/ 2 w 5768739"/>
              <a:gd name="csY38" fmla="*/ 2908281 h 5849788"/>
              <a:gd name="csX39" fmla="*/ 110879 w 5768739"/>
              <a:gd name="csY39" fmla="*/ 1957942 h 5849788"/>
              <a:gd name="csX40" fmla="*/ 50077 w 5768739"/>
              <a:gd name="csY40" fmla="*/ 908994 h 5849788"/>
              <a:gd name="csX41" fmla="*/ 1960973 w 5768739"/>
              <a:gd name="csY41" fmla="*/ 98139 h 5849788"/>
              <a:gd name="csX42" fmla="*/ 2656769 w 5768739"/>
              <a:gd name="csY42" fmla="*/ 9047 h 5849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5768739" h="5849788">
                <a:moveTo>
                  <a:pt x="4362336" y="87436"/>
                </a:moveTo>
                <a:cubicBezTo>
                  <a:pt x="4605609" y="93985"/>
                  <a:pt x="4843991" y="131525"/>
                  <a:pt x="5053409" y="214293"/>
                </a:cubicBezTo>
                <a:lnTo>
                  <a:pt x="5152246" y="259021"/>
                </a:lnTo>
                <a:lnTo>
                  <a:pt x="5090167" y="273216"/>
                </a:lnTo>
                <a:cubicBezTo>
                  <a:pt x="4802294" y="327993"/>
                  <a:pt x="4505651" y="318664"/>
                  <a:pt x="4218108" y="244442"/>
                </a:cubicBezTo>
                <a:cubicBezTo>
                  <a:pt x="4081707" y="209373"/>
                  <a:pt x="3948783" y="160409"/>
                  <a:pt x="3821233" y="98661"/>
                </a:cubicBezTo>
                <a:lnTo>
                  <a:pt x="3802118" y="88628"/>
                </a:lnTo>
                <a:lnTo>
                  <a:pt x="3921426" y="95246"/>
                </a:lnTo>
                <a:cubicBezTo>
                  <a:pt x="3971063" y="96504"/>
                  <a:pt x="4020489" y="96097"/>
                  <a:pt x="4069603" y="93542"/>
                </a:cubicBezTo>
                <a:cubicBezTo>
                  <a:pt x="4166936" y="87155"/>
                  <a:pt x="4265027" y="84816"/>
                  <a:pt x="4362336" y="87436"/>
                </a:cubicBezTo>
                <a:close/>
                <a:moveTo>
                  <a:pt x="2729303" y="0"/>
                </a:moveTo>
                <a:lnTo>
                  <a:pt x="2828306" y="105594"/>
                </a:lnTo>
                <a:cubicBezTo>
                  <a:pt x="2916073" y="190788"/>
                  <a:pt x="3008749" y="269847"/>
                  <a:pt x="3105608" y="342381"/>
                </a:cubicBezTo>
                <a:lnTo>
                  <a:pt x="3176406" y="391949"/>
                </a:lnTo>
                <a:lnTo>
                  <a:pt x="3185642" y="377907"/>
                </a:lnTo>
                <a:lnTo>
                  <a:pt x="3185644" y="377908"/>
                </a:lnTo>
                <a:lnTo>
                  <a:pt x="3176407" y="391951"/>
                </a:lnTo>
                <a:lnTo>
                  <a:pt x="3253949" y="446240"/>
                </a:lnTo>
                <a:cubicBezTo>
                  <a:pt x="3506109" y="611020"/>
                  <a:pt x="3782167" y="733792"/>
                  <a:pt x="4070826" y="808451"/>
                </a:cubicBezTo>
                <a:cubicBezTo>
                  <a:pt x="4504486" y="920234"/>
                  <a:pt x="4954915" y="917709"/>
                  <a:pt x="5384155" y="802850"/>
                </a:cubicBezTo>
                <a:lnTo>
                  <a:pt x="5536707" y="755970"/>
                </a:lnTo>
                <a:lnTo>
                  <a:pt x="5532397" y="733852"/>
                </a:lnTo>
                <a:lnTo>
                  <a:pt x="5532397" y="733851"/>
                </a:lnTo>
                <a:lnTo>
                  <a:pt x="5536707" y="755968"/>
                </a:lnTo>
                <a:lnTo>
                  <a:pt x="5566708" y="746751"/>
                </a:lnTo>
                <a:lnTo>
                  <a:pt x="5633937" y="720850"/>
                </a:lnTo>
                <a:lnTo>
                  <a:pt x="5640587" y="732240"/>
                </a:lnTo>
                <a:cubicBezTo>
                  <a:pt x="5703728" y="859328"/>
                  <a:pt x="5746042" y="1008848"/>
                  <a:pt x="5762329" y="1183874"/>
                </a:cubicBezTo>
                <a:cubicBezTo>
                  <a:pt x="5800135" y="1506791"/>
                  <a:pt x="5658607" y="1851158"/>
                  <a:pt x="5652986" y="2171516"/>
                </a:cubicBezTo>
                <a:cubicBezTo>
                  <a:pt x="5652986" y="2176623"/>
                  <a:pt x="5647879" y="2167938"/>
                  <a:pt x="5654011" y="2193997"/>
                </a:cubicBezTo>
                <a:cubicBezTo>
                  <a:pt x="5649923" y="2393259"/>
                  <a:pt x="5762329" y="2575152"/>
                  <a:pt x="5767435" y="2773395"/>
                </a:cubicBezTo>
                <a:cubicBezTo>
                  <a:pt x="5774591" y="3198492"/>
                  <a:pt x="5631020" y="3636877"/>
                  <a:pt x="5657073" y="4066063"/>
                </a:cubicBezTo>
                <a:cubicBezTo>
                  <a:pt x="5673939" y="4525904"/>
                  <a:pt x="5682623" y="5019980"/>
                  <a:pt x="5479783" y="5433325"/>
                </a:cubicBezTo>
                <a:cubicBezTo>
                  <a:pt x="5295331" y="5780760"/>
                  <a:pt x="4820165" y="5742949"/>
                  <a:pt x="4462511" y="5756745"/>
                </a:cubicBezTo>
                <a:cubicBezTo>
                  <a:pt x="4103322" y="5773095"/>
                  <a:pt x="3753333" y="5830829"/>
                  <a:pt x="3397213" y="5845650"/>
                </a:cubicBezTo>
                <a:cubicBezTo>
                  <a:pt x="2913865" y="5874772"/>
                  <a:pt x="2432567" y="5740395"/>
                  <a:pt x="1945133" y="5747551"/>
                </a:cubicBezTo>
                <a:cubicBezTo>
                  <a:pt x="1275811" y="5777183"/>
                  <a:pt x="245251" y="5870685"/>
                  <a:pt x="68470" y="5045524"/>
                </a:cubicBezTo>
                <a:cubicBezTo>
                  <a:pt x="-46489" y="4518748"/>
                  <a:pt x="133870" y="3959278"/>
                  <a:pt x="113942" y="3425347"/>
                </a:cubicBezTo>
                <a:cubicBezTo>
                  <a:pt x="109855" y="3252144"/>
                  <a:pt x="-507" y="3080980"/>
                  <a:pt x="2" y="2908281"/>
                </a:cubicBezTo>
                <a:cubicBezTo>
                  <a:pt x="2561" y="2594060"/>
                  <a:pt x="127739" y="2275237"/>
                  <a:pt x="110879" y="1957942"/>
                </a:cubicBezTo>
                <a:cubicBezTo>
                  <a:pt x="94529" y="1613065"/>
                  <a:pt x="-38829" y="1245702"/>
                  <a:pt x="50077" y="908994"/>
                </a:cubicBezTo>
                <a:cubicBezTo>
                  <a:pt x="286641" y="-33680"/>
                  <a:pt x="1159318" y="43983"/>
                  <a:pt x="1960973" y="98139"/>
                </a:cubicBezTo>
                <a:cubicBezTo>
                  <a:pt x="2196643" y="110402"/>
                  <a:pt x="2429724" y="43631"/>
                  <a:pt x="2656769" y="9047"/>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55945" t="-22164" r="-52346"/>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3" name="Espaço Reservado para Data 2">
            <a:extLst>
              <a:ext uri="{FF2B5EF4-FFF2-40B4-BE49-F238E27FC236}">
                <a16:creationId xmlns:a16="http://schemas.microsoft.com/office/drawing/2014/main" id="{86A39A02-4212-64A2-9B49-CB3867803768}"/>
              </a:ext>
            </a:extLst>
          </p:cNvPr>
          <p:cNvSpPr>
            <a:spLocks noGrp="1"/>
          </p:cNvSpPr>
          <p:nvPr>
            <p:ph type="dt" sz="half" idx="15"/>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F78B2D68-D19E-B927-54C6-1B8D621BA31E}"/>
              </a:ext>
            </a:extLst>
          </p:cNvPr>
          <p:cNvSpPr>
            <a:spLocks noGrp="1"/>
          </p:cNvSpPr>
          <p:nvPr>
            <p:ph type="ftr" sz="quarter" idx="16"/>
          </p:nvPr>
        </p:nvSpPr>
        <p:spPr/>
        <p:txBody>
          <a:bodyPr rtlCol="0"/>
          <a:lstStyle/>
          <a:p>
            <a:pPr rtl="0"/>
            <a:endParaRPr lang="en-US"/>
          </a:p>
        </p:txBody>
      </p:sp>
      <p:sp>
        <p:nvSpPr>
          <p:cNvPr id="7" name="Espaço Reservado para o Número do Slide 6">
            <a:extLst>
              <a:ext uri="{FF2B5EF4-FFF2-40B4-BE49-F238E27FC236}">
                <a16:creationId xmlns:a16="http://schemas.microsoft.com/office/drawing/2014/main" id="{64BBB7CB-51AE-8744-F48B-A27E485A35EE}"/>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
        <p:nvSpPr>
          <p:cNvPr id="5" name="Forma Livre: Forma 4">
            <a:extLst>
              <a:ext uri="{FF2B5EF4-FFF2-40B4-BE49-F238E27FC236}">
                <a16:creationId xmlns:a16="http://schemas.microsoft.com/office/drawing/2014/main" id="{47F64502-0462-2D06-CE60-5222700B4EE5}"/>
              </a:ext>
            </a:extLst>
          </p:cNvPr>
          <p:cNvSpPr/>
          <p:nvPr userDrawn="1"/>
        </p:nvSpPr>
        <p:spPr>
          <a:xfrm rot="20938400" flipH="1">
            <a:off x="9039885" y="261363"/>
            <a:ext cx="2247101" cy="1249982"/>
          </a:xfrm>
          <a:custGeom>
            <a:avLst/>
            <a:gdLst>
              <a:gd name="csX0" fmla="*/ 1544426 w 1888094"/>
              <a:gd name="csY0" fmla="*/ 0 h 1050279"/>
              <a:gd name="csX1" fmla="*/ 1888094 w 1888094"/>
              <a:gd name="csY1" fmla="*/ 351412 h 1050279"/>
              <a:gd name="csX2" fmla="*/ 1832868 w 1888094"/>
              <a:gd name="csY2" fmla="*/ 408647 h 1050279"/>
              <a:gd name="csX3" fmla="*/ 1217380 w 1888094"/>
              <a:gd name="csY3" fmla="*/ 838650 h 1050279"/>
              <a:gd name="csX4" fmla="*/ 133347 w 1888094"/>
              <a:gd name="csY4" fmla="*/ 1045093 h 1050279"/>
              <a:gd name="csX5" fmla="*/ 0 w 1888094"/>
              <a:gd name="csY5" fmla="*/ 1030947 h 1050279"/>
              <a:gd name="csX6" fmla="*/ 0 w 1888094"/>
              <a:gd name="csY6" fmla="*/ 536100 h 1050279"/>
              <a:gd name="csX7" fmla="*/ 43997 w 1888094"/>
              <a:gd name="csY7" fmla="*/ 543957 h 1050279"/>
              <a:gd name="csX8" fmla="*/ 1005273 w 1888094"/>
              <a:gd name="csY8" fmla="*/ 397168 h 1050279"/>
              <a:gd name="csX9" fmla="*/ 1402212 w 1888094"/>
              <a:gd name="csY9" fmla="*/ 138554 h 1050279"/>
              <a:gd name="csX10" fmla="*/ 1544426 w 1888094"/>
              <a:gd name="csY10" fmla="*/ 0 h 10502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88094" h="1050279">
                <a:moveTo>
                  <a:pt x="1544426" y="0"/>
                </a:moveTo>
                <a:lnTo>
                  <a:pt x="1888094" y="351412"/>
                </a:lnTo>
                <a:lnTo>
                  <a:pt x="1832868" y="408647"/>
                </a:lnTo>
                <a:cubicBezTo>
                  <a:pt x="1651387" y="585069"/>
                  <a:pt x="1443447" y="730687"/>
                  <a:pt x="1217380" y="838650"/>
                </a:cubicBezTo>
                <a:cubicBezTo>
                  <a:pt x="877695" y="1000533"/>
                  <a:pt x="505811" y="1070838"/>
                  <a:pt x="133347" y="1045093"/>
                </a:cubicBezTo>
                <a:lnTo>
                  <a:pt x="0" y="1030947"/>
                </a:lnTo>
                <a:lnTo>
                  <a:pt x="0" y="536100"/>
                </a:lnTo>
                <a:lnTo>
                  <a:pt x="43997" y="543957"/>
                </a:lnTo>
                <a:cubicBezTo>
                  <a:pt x="372818" y="591085"/>
                  <a:pt x="704985" y="540399"/>
                  <a:pt x="1005273" y="397168"/>
                </a:cubicBezTo>
                <a:cubicBezTo>
                  <a:pt x="1147749" y="329377"/>
                  <a:pt x="1281157" y="242207"/>
                  <a:pt x="1402212" y="138554"/>
                </a:cubicBezTo>
                <a:lnTo>
                  <a:pt x="154442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 name="Forma livre: Forma 5">
            <a:extLst>
              <a:ext uri="{FF2B5EF4-FFF2-40B4-BE49-F238E27FC236}">
                <a16:creationId xmlns:a16="http://schemas.microsoft.com/office/drawing/2014/main" id="{6B58DE72-723D-6E6C-BDFD-55ECCC9F9EA5}"/>
              </a:ext>
            </a:extLst>
          </p:cNvPr>
          <p:cNvSpPr/>
          <p:nvPr userDrawn="1"/>
        </p:nvSpPr>
        <p:spPr>
          <a:xfrm flipH="1">
            <a:off x="11268738" y="303617"/>
            <a:ext cx="923262" cy="958708"/>
          </a:xfrm>
          <a:custGeom>
            <a:avLst/>
            <a:gdLst>
              <a:gd name="csX0" fmla="*/ 0 w 923262"/>
              <a:gd name="csY0" fmla="*/ 0 h 958708"/>
              <a:gd name="csX1" fmla="*/ 82112 w 923262"/>
              <a:gd name="csY1" fmla="*/ 29512 h 958708"/>
              <a:gd name="csX2" fmla="*/ 472335 w 923262"/>
              <a:gd name="csY2" fmla="*/ 194587 h 958708"/>
              <a:gd name="csX3" fmla="*/ 723808 w 923262"/>
              <a:gd name="csY3" fmla="*/ 303470 h 958708"/>
              <a:gd name="csX4" fmla="*/ 923262 w 923262"/>
              <a:gd name="csY4" fmla="*/ 380643 h 958708"/>
              <a:gd name="csX5" fmla="*/ 810618 w 923262"/>
              <a:gd name="csY5" fmla="*/ 958708 h 958708"/>
              <a:gd name="csX6" fmla="*/ 780617 w 923262"/>
              <a:gd name="csY6" fmla="*/ 949490 h 958708"/>
              <a:gd name="csX7" fmla="*/ 235643 w 923262"/>
              <a:gd name="csY7" fmla="*/ 727132 h 958708"/>
              <a:gd name="csX8" fmla="*/ 0 w 923262"/>
              <a:gd name="csY8" fmla="*/ 626171 h 958708"/>
              <a:gd name="csX9" fmla="*/ 0 w 923262"/>
              <a:gd name="csY9" fmla="*/ 0 h 9587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23262" h="958708">
                <a:moveTo>
                  <a:pt x="0" y="0"/>
                </a:moveTo>
                <a:lnTo>
                  <a:pt x="82112" y="29512"/>
                </a:lnTo>
                <a:cubicBezTo>
                  <a:pt x="214695" y="81046"/>
                  <a:pt x="344120" y="138085"/>
                  <a:pt x="472335" y="194587"/>
                </a:cubicBezTo>
                <a:cubicBezTo>
                  <a:pt x="557848" y="232308"/>
                  <a:pt x="641030" y="268932"/>
                  <a:pt x="723808" y="303470"/>
                </a:cubicBezTo>
                <a:lnTo>
                  <a:pt x="923262" y="380643"/>
                </a:lnTo>
                <a:lnTo>
                  <a:pt x="810618" y="958708"/>
                </a:lnTo>
                <a:lnTo>
                  <a:pt x="780617" y="949490"/>
                </a:lnTo>
                <a:cubicBezTo>
                  <a:pt x="590109" y="883427"/>
                  <a:pt x="410461" y="803684"/>
                  <a:pt x="235643" y="727132"/>
                </a:cubicBezTo>
                <a:lnTo>
                  <a:pt x="0" y="626171"/>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2629F03B-561C-03C0-0A5C-83EA8AD6AD0A}"/>
              </a:ext>
            </a:extLst>
          </p:cNvPr>
          <p:cNvSpPr/>
          <p:nvPr userDrawn="1"/>
        </p:nvSpPr>
        <p:spPr>
          <a:xfrm flipH="1">
            <a:off x="8197013" y="1"/>
            <a:ext cx="1145538" cy="898305"/>
          </a:xfrm>
          <a:custGeom>
            <a:avLst/>
            <a:gdLst>
              <a:gd name="csX0" fmla="*/ 1145538 w 1145538"/>
              <a:gd name="csY0" fmla="*/ 0 h 898305"/>
              <a:gd name="csX1" fmla="*/ 438495 w 1145538"/>
              <a:gd name="csY1" fmla="*/ 0 h 898305"/>
              <a:gd name="csX2" fmla="*/ 429840 w 1145538"/>
              <a:gd name="csY2" fmla="*/ 11760 h 898305"/>
              <a:gd name="csX3" fmla="*/ 260831 w 1145538"/>
              <a:gd name="csY3" fmla="*/ 194883 h 898305"/>
              <a:gd name="csX4" fmla="*/ 41273 w 1145538"/>
              <a:gd name="csY4" fmla="*/ 382531 h 898305"/>
              <a:gd name="csX5" fmla="*/ 0 w 1145538"/>
              <a:gd name="csY5" fmla="*/ 409566 h 898305"/>
              <a:gd name="csX6" fmla="*/ 321470 w 1145538"/>
              <a:gd name="csY6" fmla="*/ 898305 h 898305"/>
              <a:gd name="csX7" fmla="*/ 392268 w 1145538"/>
              <a:gd name="csY7" fmla="*/ 848736 h 898305"/>
              <a:gd name="csX8" fmla="*/ 669570 w 1145538"/>
              <a:gd name="csY8" fmla="*/ 611949 h 898305"/>
              <a:gd name="csX9" fmla="*/ 1018410 w 1145538"/>
              <a:gd name="csY9" fmla="*/ 202385 h 898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45538" h="898305">
                <a:moveTo>
                  <a:pt x="1145538" y="0"/>
                </a:moveTo>
                <a:lnTo>
                  <a:pt x="438495" y="0"/>
                </a:lnTo>
                <a:lnTo>
                  <a:pt x="429840" y="11760"/>
                </a:lnTo>
                <a:cubicBezTo>
                  <a:pt x="377310" y="75408"/>
                  <a:pt x="320904" y="136568"/>
                  <a:pt x="260831" y="194883"/>
                </a:cubicBezTo>
                <a:cubicBezTo>
                  <a:pt x="191251" y="262402"/>
                  <a:pt x="117877" y="325061"/>
                  <a:pt x="41273" y="382531"/>
                </a:cubicBezTo>
                <a:lnTo>
                  <a:pt x="0" y="409566"/>
                </a:lnTo>
                <a:lnTo>
                  <a:pt x="321470" y="898305"/>
                </a:lnTo>
                <a:lnTo>
                  <a:pt x="392268" y="848736"/>
                </a:lnTo>
                <a:cubicBezTo>
                  <a:pt x="489127" y="776203"/>
                  <a:pt x="581803" y="697143"/>
                  <a:pt x="669570" y="611949"/>
                </a:cubicBezTo>
                <a:cubicBezTo>
                  <a:pt x="799807" y="485697"/>
                  <a:pt x="916552" y="348373"/>
                  <a:pt x="1018410" y="20238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386554455"/>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údo com Imagem 8">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30" y="3981765"/>
            <a:ext cx="2854311" cy="2238060"/>
          </a:xfrm>
        </p:spPr>
        <p:txBody>
          <a:bodyPr rtlCol="0" anchor="t">
            <a:normAutofit/>
          </a:bodyPr>
          <a:lstStyle>
            <a:lvl1pPr>
              <a:defRPr sz="2800"/>
            </a:lvl1pPr>
          </a:lstStyle>
          <a:p>
            <a:pPr rtl="0"/>
            <a:r>
              <a:rPr lang="pt-br"/>
              <a:t>Clique para editar o estilo de título Mestre</a:t>
            </a:r>
          </a:p>
        </p:txBody>
      </p:sp>
      <p:sp>
        <p:nvSpPr>
          <p:cNvPr id="12" name="Espaço Reservado para Imagem 11">
            <a:extLst>
              <a:ext uri="{FF2B5EF4-FFF2-40B4-BE49-F238E27FC236}">
                <a16:creationId xmlns:a16="http://schemas.microsoft.com/office/drawing/2014/main" id="{6A52F018-8471-6BF1-547A-C0BDA82C33AE}"/>
              </a:ext>
            </a:extLst>
          </p:cNvPr>
          <p:cNvSpPr>
            <a:spLocks noGrp="1"/>
          </p:cNvSpPr>
          <p:nvPr>
            <p:ph type="pic" sz="quarter" idx="13" hasCustomPrompt="1"/>
          </p:nvPr>
        </p:nvSpPr>
        <p:spPr>
          <a:xfrm>
            <a:off x="612644" y="406400"/>
            <a:ext cx="10972675" cy="3022469"/>
          </a:xfrm>
          <a:custGeom>
            <a:avLst/>
            <a:gdLst>
              <a:gd name="csX0" fmla="*/ 10972578 w 10972675"/>
              <a:gd name="csY0" fmla="*/ 1068425 h 3022469"/>
              <a:gd name="csX1" fmla="*/ 10972675 w 10972675"/>
              <a:gd name="csY1" fmla="*/ 1112698 h 3022469"/>
              <a:gd name="csX2" fmla="*/ 10936826 w 10972675"/>
              <a:gd name="csY2" fmla="*/ 1097785 h 3022469"/>
              <a:gd name="csX3" fmla="*/ 10692077 w 10972675"/>
              <a:gd name="csY3" fmla="*/ 216768 h 3022469"/>
              <a:gd name="csX4" fmla="*/ 10729193 w 10972675"/>
              <a:gd name="csY4" fmla="*/ 217344 h 3022469"/>
              <a:gd name="csX5" fmla="*/ 10758664 w 10972675"/>
              <a:gd name="csY5" fmla="*/ 236642 h 3022469"/>
              <a:gd name="csX6" fmla="*/ 10866682 w 10972675"/>
              <a:gd name="csY6" fmla="*/ 400732 h 3022469"/>
              <a:gd name="csX7" fmla="*/ 10877245 w 10972675"/>
              <a:gd name="csY7" fmla="*/ 450986 h 3022469"/>
              <a:gd name="csX8" fmla="*/ 10822546 w 10972675"/>
              <a:gd name="csY8" fmla="*/ 558374 h 3022469"/>
              <a:gd name="csX9" fmla="*/ 10550905 w 10972675"/>
              <a:gd name="csY9" fmla="*/ 775004 h 3022469"/>
              <a:gd name="csX10" fmla="*/ 10477469 w 10972675"/>
              <a:gd name="csY10" fmla="*/ 495008 h 3022469"/>
              <a:gd name="csX11" fmla="*/ 10670817 w 10972675"/>
              <a:gd name="csY11" fmla="*/ 221692 h 3022469"/>
              <a:gd name="csX12" fmla="*/ 10692440 w 10972675"/>
              <a:gd name="csY12" fmla="*/ 216684 h 3022469"/>
              <a:gd name="csX13" fmla="*/ 10692077 w 10972675"/>
              <a:gd name="csY13" fmla="*/ 216768 h 3022469"/>
              <a:gd name="csX14" fmla="*/ 10691919 w 10972675"/>
              <a:gd name="csY14" fmla="*/ 216765 h 3022469"/>
              <a:gd name="csX15" fmla="*/ 9122737 w 10972675"/>
              <a:gd name="csY15" fmla="*/ 75152 h 3022469"/>
              <a:gd name="csX16" fmla="*/ 9400303 w 10972675"/>
              <a:gd name="csY16" fmla="*/ 83306 h 3022469"/>
              <a:gd name="csX17" fmla="*/ 10066292 w 10972675"/>
              <a:gd name="csY17" fmla="*/ 103802 h 3022469"/>
              <a:gd name="csX18" fmla="*/ 10115994 w 10972675"/>
              <a:gd name="csY18" fmla="*/ 105397 h 3022469"/>
              <a:gd name="csX19" fmla="*/ 10097552 w 10972675"/>
              <a:gd name="csY19" fmla="*/ 134987 h 3022469"/>
              <a:gd name="csX20" fmla="*/ 10003368 w 10972675"/>
              <a:gd name="csY20" fmla="*/ 459455 h 3022469"/>
              <a:gd name="csX21" fmla="*/ 10059700 w 10972675"/>
              <a:gd name="csY21" fmla="*/ 844325 h 3022469"/>
              <a:gd name="csX22" fmla="*/ 9505509 w 10972675"/>
              <a:gd name="csY22" fmla="*/ 625320 h 3022469"/>
              <a:gd name="csX23" fmla="*/ 9481124 w 10972675"/>
              <a:gd name="csY23" fmla="*/ 605662 h 3022469"/>
              <a:gd name="csX24" fmla="*/ 9481123 w 10972675"/>
              <a:gd name="csY24" fmla="*/ 605664 h 3022469"/>
              <a:gd name="csX25" fmla="*/ 9429945 w 10972675"/>
              <a:gd name="csY25" fmla="*/ 564405 h 3022469"/>
              <a:gd name="csX26" fmla="*/ 9362156 w 10972675"/>
              <a:gd name="csY26" fmla="*/ 497832 h 3022469"/>
              <a:gd name="csX27" fmla="*/ 9178044 w 10972675"/>
              <a:gd name="csY27" fmla="*/ 219873 h 3022469"/>
              <a:gd name="csX28" fmla="*/ 5412928 w 10972675"/>
              <a:gd name="csY28" fmla="*/ 0 h 3022469"/>
              <a:gd name="csX29" fmla="*/ 8374565 w 10972675"/>
              <a:gd name="csY29" fmla="*/ 54231 h 3022469"/>
              <a:gd name="csX30" fmla="*/ 8632249 w 10972675"/>
              <a:gd name="csY30" fmla="*/ 61286 h 3022469"/>
              <a:gd name="csX31" fmla="*/ 8666229 w 10972675"/>
              <a:gd name="csY31" fmla="*/ 207462 h 3022469"/>
              <a:gd name="csX32" fmla="*/ 9013778 w 10972675"/>
              <a:gd name="csY32" fmla="*/ 820158 h 3022469"/>
              <a:gd name="csX33" fmla="*/ 9127066 w 10972675"/>
              <a:gd name="csY33" fmla="*/ 930389 h 3022469"/>
              <a:gd name="csX34" fmla="*/ 9185427 w 10972675"/>
              <a:gd name="csY34" fmla="*/ 975957 h 3022469"/>
              <a:gd name="csX35" fmla="*/ 9185428 w 10972675"/>
              <a:gd name="csY35" fmla="*/ 975956 h 3022469"/>
              <a:gd name="csX36" fmla="*/ 9253450 w 10972675"/>
              <a:gd name="csY36" fmla="*/ 1029067 h 3022469"/>
              <a:gd name="csX37" fmla="*/ 10172808 w 10972675"/>
              <a:gd name="csY37" fmla="*/ 1328836 h 3022469"/>
              <a:gd name="csX38" fmla="*/ 10394457 w 10972675"/>
              <a:gd name="csY38" fmla="*/ 1313192 h 3022469"/>
              <a:gd name="csX39" fmla="*/ 10801842 w 10972675"/>
              <a:gd name="csY39" fmla="*/ 1558780 h 3022469"/>
              <a:gd name="csX40" fmla="*/ 10931640 w 10972675"/>
              <a:gd name="csY40" fmla="*/ 1608977 h 3022469"/>
              <a:gd name="csX41" fmla="*/ 10951654 w 10972675"/>
              <a:gd name="csY41" fmla="*/ 1615567 h 3022469"/>
              <a:gd name="csX42" fmla="*/ 10938695 w 10972675"/>
              <a:gd name="csY42" fmla="*/ 1812487 h 3022469"/>
              <a:gd name="csX43" fmla="*/ 10891120 w 10972675"/>
              <a:gd name="csY43" fmla="*/ 2397006 h 3022469"/>
              <a:gd name="csX44" fmla="*/ 9660463 w 10972675"/>
              <a:gd name="csY44" fmla="*/ 3022469 h 3022469"/>
              <a:gd name="csX45" fmla="*/ 2799059 w 10972675"/>
              <a:gd name="csY45" fmla="*/ 2950162 h 3022469"/>
              <a:gd name="csX46" fmla="*/ 758842 w 10972675"/>
              <a:gd name="csY46" fmla="*/ 3022469 h 3022469"/>
              <a:gd name="csX47" fmla="*/ 78639 w 10972675"/>
              <a:gd name="csY47" fmla="*/ 2397006 h 3022469"/>
              <a:gd name="csX48" fmla="*/ 2 w 10972675"/>
              <a:gd name="csY48" fmla="*/ 1583543 h 3022469"/>
              <a:gd name="csX49" fmla="*/ 78639 w 10972675"/>
              <a:gd name="csY49" fmla="*/ 733925 h 3022469"/>
              <a:gd name="csX50" fmla="*/ 916115 w 10972675"/>
              <a:gd name="csY50" fmla="*/ 108462 h 3022469"/>
              <a:gd name="csX51" fmla="*/ 5412928 w 10972675"/>
              <a:gd name="csY51" fmla="*/ 0 h 3022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0972675" h="3022469">
                <a:moveTo>
                  <a:pt x="10972578" y="1068425"/>
                </a:moveTo>
                <a:lnTo>
                  <a:pt x="10972675" y="1112698"/>
                </a:lnTo>
                <a:lnTo>
                  <a:pt x="10936826" y="1097785"/>
                </a:lnTo>
                <a:close/>
                <a:moveTo>
                  <a:pt x="10692077" y="216768"/>
                </a:moveTo>
                <a:lnTo>
                  <a:pt x="10729193" y="217344"/>
                </a:lnTo>
                <a:lnTo>
                  <a:pt x="10758664" y="236642"/>
                </a:lnTo>
                <a:cubicBezTo>
                  <a:pt x="10806851" y="277803"/>
                  <a:pt x="10843498" y="331382"/>
                  <a:pt x="10866682" y="400732"/>
                </a:cubicBezTo>
                <a:lnTo>
                  <a:pt x="10877245" y="450986"/>
                </a:lnTo>
                <a:lnTo>
                  <a:pt x="10822546" y="558374"/>
                </a:lnTo>
                <a:cubicBezTo>
                  <a:pt x="10755894" y="650182"/>
                  <a:pt x="10661319" y="723921"/>
                  <a:pt x="10550905" y="775004"/>
                </a:cubicBezTo>
                <a:cubicBezTo>
                  <a:pt x="10497686" y="684419"/>
                  <a:pt x="10470888" y="585386"/>
                  <a:pt x="10477469" y="495008"/>
                </a:cubicBezTo>
                <a:cubicBezTo>
                  <a:pt x="10486597" y="369994"/>
                  <a:pt x="10569500" y="252625"/>
                  <a:pt x="10670817" y="221692"/>
                </a:cubicBezTo>
                <a:close/>
                <a:moveTo>
                  <a:pt x="10692440" y="216684"/>
                </a:moveTo>
                <a:lnTo>
                  <a:pt x="10692077" y="216768"/>
                </a:lnTo>
                <a:lnTo>
                  <a:pt x="10691919" y="216765"/>
                </a:lnTo>
                <a:close/>
                <a:moveTo>
                  <a:pt x="9122737" y="75152"/>
                </a:moveTo>
                <a:lnTo>
                  <a:pt x="9400303" y="83306"/>
                </a:lnTo>
                <a:cubicBezTo>
                  <a:pt x="9693452" y="92044"/>
                  <a:pt x="9926643" y="99353"/>
                  <a:pt x="10066292" y="103802"/>
                </a:cubicBezTo>
                <a:lnTo>
                  <a:pt x="10115994" y="105397"/>
                </a:lnTo>
                <a:lnTo>
                  <a:pt x="10097552" y="134987"/>
                </a:lnTo>
                <a:cubicBezTo>
                  <a:pt x="10044238" y="235462"/>
                  <a:pt x="10011350" y="347463"/>
                  <a:pt x="10003368" y="459455"/>
                </a:cubicBezTo>
                <a:cubicBezTo>
                  <a:pt x="9993775" y="588287"/>
                  <a:pt x="10013802" y="718862"/>
                  <a:pt x="10059700" y="844325"/>
                </a:cubicBezTo>
                <a:cubicBezTo>
                  <a:pt x="9861792" y="820104"/>
                  <a:pt x="9663670" y="741166"/>
                  <a:pt x="9505509" y="625320"/>
                </a:cubicBezTo>
                <a:lnTo>
                  <a:pt x="9481124" y="605662"/>
                </a:lnTo>
                <a:lnTo>
                  <a:pt x="9481123" y="605664"/>
                </a:lnTo>
                <a:lnTo>
                  <a:pt x="9429945" y="564405"/>
                </a:lnTo>
                <a:cubicBezTo>
                  <a:pt x="9405990" y="543129"/>
                  <a:pt x="9383332" y="520911"/>
                  <a:pt x="9362156" y="497832"/>
                </a:cubicBezTo>
                <a:cubicBezTo>
                  <a:pt x="9287111" y="416030"/>
                  <a:pt x="9225487" y="321818"/>
                  <a:pt x="9178044" y="219873"/>
                </a:cubicBezTo>
                <a:close/>
                <a:moveTo>
                  <a:pt x="5412928" y="0"/>
                </a:moveTo>
                <a:cubicBezTo>
                  <a:pt x="6163118" y="0"/>
                  <a:pt x="7362615" y="27116"/>
                  <a:pt x="8374565" y="54231"/>
                </a:cubicBezTo>
                <a:lnTo>
                  <a:pt x="8632249" y="61286"/>
                </a:lnTo>
                <a:lnTo>
                  <a:pt x="8666229" y="207462"/>
                </a:lnTo>
                <a:cubicBezTo>
                  <a:pt x="8737389" y="438592"/>
                  <a:pt x="8855295" y="647315"/>
                  <a:pt x="9013778" y="820158"/>
                </a:cubicBezTo>
                <a:cubicBezTo>
                  <a:pt x="9049132" y="858728"/>
                  <a:pt x="9087009" y="895520"/>
                  <a:pt x="9127066" y="930389"/>
                </a:cubicBezTo>
                <a:lnTo>
                  <a:pt x="9185427" y="975957"/>
                </a:lnTo>
                <a:lnTo>
                  <a:pt x="9185428" y="975956"/>
                </a:lnTo>
                <a:lnTo>
                  <a:pt x="9253450" y="1029067"/>
                </a:lnTo>
                <a:cubicBezTo>
                  <a:pt x="9517957" y="1214287"/>
                  <a:pt x="9848824" y="1324881"/>
                  <a:pt x="10172808" y="1328836"/>
                </a:cubicBezTo>
                <a:cubicBezTo>
                  <a:pt x="10247157" y="1329968"/>
                  <a:pt x="10321560" y="1324671"/>
                  <a:pt x="10394457" y="1313192"/>
                </a:cubicBezTo>
                <a:cubicBezTo>
                  <a:pt x="10508537" y="1410767"/>
                  <a:pt x="10642954" y="1491777"/>
                  <a:pt x="10801842" y="1558780"/>
                </a:cubicBezTo>
                <a:cubicBezTo>
                  <a:pt x="10844716" y="1576908"/>
                  <a:pt x="10888053" y="1593523"/>
                  <a:pt x="10931640" y="1608977"/>
                </a:cubicBezTo>
                <a:lnTo>
                  <a:pt x="10951654" y="1615567"/>
                </a:lnTo>
                <a:lnTo>
                  <a:pt x="10938695" y="1812487"/>
                </a:lnTo>
                <a:cubicBezTo>
                  <a:pt x="10916284" y="2127207"/>
                  <a:pt x="10891120" y="2397006"/>
                  <a:pt x="10891120" y="2397006"/>
                </a:cubicBezTo>
                <a:cubicBezTo>
                  <a:pt x="10891120" y="2742276"/>
                  <a:pt x="10465306" y="3022469"/>
                  <a:pt x="9660463" y="3022469"/>
                </a:cubicBezTo>
                <a:cubicBezTo>
                  <a:pt x="9660463" y="3022469"/>
                  <a:pt x="4651729" y="2926300"/>
                  <a:pt x="2799059" y="2950162"/>
                </a:cubicBezTo>
                <a:cubicBezTo>
                  <a:pt x="2288710" y="2956669"/>
                  <a:pt x="758842" y="3022469"/>
                  <a:pt x="758842" y="3022469"/>
                </a:cubicBezTo>
                <a:cubicBezTo>
                  <a:pt x="383354" y="3022469"/>
                  <a:pt x="78639" y="2742276"/>
                  <a:pt x="78639" y="2397006"/>
                </a:cubicBezTo>
                <a:cubicBezTo>
                  <a:pt x="78639" y="2397006"/>
                  <a:pt x="396" y="1787812"/>
                  <a:pt x="2" y="1583543"/>
                </a:cubicBezTo>
                <a:cubicBezTo>
                  <a:pt x="-391" y="1379273"/>
                  <a:pt x="78639" y="733925"/>
                  <a:pt x="78639" y="733925"/>
                </a:cubicBezTo>
                <a:cubicBezTo>
                  <a:pt x="78639" y="388655"/>
                  <a:pt x="540627" y="108462"/>
                  <a:pt x="916115" y="108462"/>
                </a:cubicBezTo>
                <a:cubicBezTo>
                  <a:pt x="916115" y="108462"/>
                  <a:pt x="3912549" y="0"/>
                  <a:pt x="5412928"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t="-58157" b="-58157"/>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038600" y="3981765"/>
            <a:ext cx="7519365" cy="224123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Data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6/12/2025</a:t>
            </a:r>
          </a:p>
        </p:txBody>
      </p:sp>
      <p:sp>
        <p:nvSpPr>
          <p:cNvPr id="6" name="Espaço Reservado para Rodapé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7" name="Espaço Reservado para o Número do Slid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
        <p:nvSpPr>
          <p:cNvPr id="3" name="Forma livre: Forma 2">
            <a:extLst>
              <a:ext uri="{FF2B5EF4-FFF2-40B4-BE49-F238E27FC236}">
                <a16:creationId xmlns:a16="http://schemas.microsoft.com/office/drawing/2014/main" id="{85651C4C-395A-7F50-5A4B-81131EB9E1C9}"/>
              </a:ext>
            </a:extLst>
          </p:cNvPr>
          <p:cNvSpPr/>
          <p:nvPr userDrawn="1"/>
        </p:nvSpPr>
        <p:spPr>
          <a:xfrm rot="2316539">
            <a:off x="8930466" y="72833"/>
            <a:ext cx="1326246" cy="1007060"/>
          </a:xfrm>
          <a:custGeom>
            <a:avLst/>
            <a:gdLst>
              <a:gd name="csX0" fmla="*/ 493650 w 1326246"/>
              <a:gd name="csY0" fmla="*/ 150486 h 1007060"/>
              <a:gd name="csX1" fmla="*/ 568903 w 1326246"/>
              <a:gd name="csY1" fmla="*/ 228365 h 1007060"/>
              <a:gd name="csX2" fmla="*/ 1165995 w 1326246"/>
              <a:gd name="csY2" fmla="*/ 522353 h 1007060"/>
              <a:gd name="csX3" fmla="*/ 1260509 w 1326246"/>
              <a:gd name="csY3" fmla="*/ 532075 h 1007060"/>
              <a:gd name="csX4" fmla="*/ 1326246 w 1326246"/>
              <a:gd name="csY4" fmla="*/ 532380 h 1007060"/>
              <a:gd name="csX5" fmla="*/ 1326246 w 1326246"/>
              <a:gd name="csY5" fmla="*/ 1006250 h 1007060"/>
              <a:gd name="csX6" fmla="*/ 1252207 w 1326246"/>
              <a:gd name="csY6" fmla="*/ 1007060 h 1007060"/>
              <a:gd name="csX7" fmla="*/ 1094897 w 1326246"/>
              <a:gd name="csY7" fmla="*/ 991615 h 1007060"/>
              <a:gd name="csX8" fmla="*/ 249165 w 1326246"/>
              <a:gd name="csY8" fmla="*/ 578193 h 1007060"/>
              <a:gd name="csX9" fmla="*/ 170122 w 1326246"/>
              <a:gd name="csY9" fmla="*/ 495950 h 1007060"/>
              <a:gd name="csX10" fmla="*/ 370028 w 1326246"/>
              <a:gd name="csY10" fmla="*/ 0 h 1007060"/>
              <a:gd name="csX11" fmla="*/ 371468 w 1326246"/>
              <a:gd name="csY11" fmla="*/ 2354 h 1007060"/>
              <a:gd name="csX12" fmla="*/ 449680 w 1326246"/>
              <a:gd name="csY12" fmla="*/ 104983 h 1007060"/>
              <a:gd name="csX13" fmla="*/ 493648 w 1326246"/>
              <a:gd name="csY13" fmla="*/ 150483 h 1007060"/>
              <a:gd name="csX14" fmla="*/ 170122 w 1326246"/>
              <a:gd name="csY14" fmla="*/ 495948 h 1007060"/>
              <a:gd name="csX15" fmla="*/ 81856 w 1326246"/>
              <a:gd name="csY15" fmla="*/ 404107 h 1007060"/>
              <a:gd name="csX16" fmla="*/ 0 w 1326246"/>
              <a:gd name="csY16" fmla="*/ 295485 h 1007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326246" h="1007060">
                <a:moveTo>
                  <a:pt x="493650" y="150486"/>
                </a:moveTo>
                <a:lnTo>
                  <a:pt x="568903" y="228365"/>
                </a:lnTo>
                <a:cubicBezTo>
                  <a:pt x="738222" y="381691"/>
                  <a:pt x="946623" y="488167"/>
                  <a:pt x="1165995" y="522353"/>
                </a:cubicBezTo>
                <a:cubicBezTo>
                  <a:pt x="1196944" y="527174"/>
                  <a:pt x="1228514" y="530397"/>
                  <a:pt x="1260509" y="532075"/>
                </a:cubicBezTo>
                <a:lnTo>
                  <a:pt x="1326246" y="532380"/>
                </a:lnTo>
                <a:lnTo>
                  <a:pt x="1326246" y="1006250"/>
                </a:lnTo>
                <a:lnTo>
                  <a:pt x="1252207" y="1007060"/>
                </a:lnTo>
                <a:cubicBezTo>
                  <a:pt x="1199147" y="1004808"/>
                  <a:pt x="1146591" y="999693"/>
                  <a:pt x="1094897" y="991615"/>
                </a:cubicBezTo>
                <a:cubicBezTo>
                  <a:pt x="785968" y="943389"/>
                  <a:pt x="493606" y="800304"/>
                  <a:pt x="249165" y="578193"/>
                </a:cubicBezTo>
                <a:lnTo>
                  <a:pt x="170122" y="495950"/>
                </a:lnTo>
                <a:close/>
                <a:moveTo>
                  <a:pt x="370028" y="0"/>
                </a:moveTo>
                <a:lnTo>
                  <a:pt x="371468" y="2354"/>
                </a:lnTo>
                <a:cubicBezTo>
                  <a:pt x="395794" y="37875"/>
                  <a:pt x="421926" y="72141"/>
                  <a:pt x="449680" y="104983"/>
                </a:cubicBezTo>
                <a:lnTo>
                  <a:pt x="493648" y="150483"/>
                </a:lnTo>
                <a:lnTo>
                  <a:pt x="170122" y="495948"/>
                </a:lnTo>
                <a:lnTo>
                  <a:pt x="81856" y="404107"/>
                </a:lnTo>
                <a:lnTo>
                  <a:pt x="0" y="29548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6" name="Forma livre: Forma 15">
            <a:extLst>
              <a:ext uri="{FF2B5EF4-FFF2-40B4-BE49-F238E27FC236}">
                <a16:creationId xmlns:a16="http://schemas.microsoft.com/office/drawing/2014/main" id="{5959E6BB-FC90-94BB-572D-A437D604E01E}"/>
              </a:ext>
            </a:extLst>
          </p:cNvPr>
          <p:cNvSpPr/>
          <p:nvPr userDrawn="1"/>
        </p:nvSpPr>
        <p:spPr>
          <a:xfrm rot="1027371">
            <a:off x="11834971" y="1679098"/>
            <a:ext cx="445047" cy="484071"/>
          </a:xfrm>
          <a:custGeom>
            <a:avLst/>
            <a:gdLst>
              <a:gd name="csX0" fmla="*/ 0 w 445047"/>
              <a:gd name="csY0" fmla="*/ 7231 h 484071"/>
              <a:gd name="csX1" fmla="*/ 150469 w 445047"/>
              <a:gd name="csY1" fmla="*/ 3894 h 484071"/>
              <a:gd name="csX2" fmla="*/ 298622 w 445047"/>
              <a:gd name="csY2" fmla="*/ 0 h 484071"/>
              <a:gd name="csX3" fmla="*/ 445047 w 445047"/>
              <a:gd name="csY3" fmla="*/ 475293 h 484071"/>
              <a:gd name="csX4" fmla="*/ 385838 w 445047"/>
              <a:gd name="csY4" fmla="*/ 474038 h 484071"/>
              <a:gd name="csX5" fmla="*/ 170437 w 445047"/>
              <a:gd name="csY5" fmla="*/ 480059 h 484071"/>
              <a:gd name="csX6" fmla="*/ 0 w 445047"/>
              <a:gd name="csY6" fmla="*/ 484071 h 484071"/>
              <a:gd name="csX7" fmla="*/ 0 w 445047"/>
              <a:gd name="csY7" fmla="*/ 7231 h 484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047" h="484071">
                <a:moveTo>
                  <a:pt x="0" y="7231"/>
                </a:moveTo>
                <a:lnTo>
                  <a:pt x="150469" y="3894"/>
                </a:lnTo>
                <a:lnTo>
                  <a:pt x="298622" y="0"/>
                </a:lnTo>
                <a:lnTo>
                  <a:pt x="445047" y="475293"/>
                </a:lnTo>
                <a:lnTo>
                  <a:pt x="385838" y="474038"/>
                </a:lnTo>
                <a:cubicBezTo>
                  <a:pt x="315621" y="474896"/>
                  <a:pt x="243773" y="477484"/>
                  <a:pt x="170437" y="480059"/>
                </a:cubicBezTo>
                <a:lnTo>
                  <a:pt x="0" y="484071"/>
                </a:lnTo>
                <a:lnTo>
                  <a:pt x="0" y="7231"/>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5" name="Forma livre: Forma 14">
            <a:extLst>
              <a:ext uri="{FF2B5EF4-FFF2-40B4-BE49-F238E27FC236}">
                <a16:creationId xmlns:a16="http://schemas.microsoft.com/office/drawing/2014/main" id="{B6064CC7-547B-5737-E5D4-FAEE88D83F1E}"/>
              </a:ext>
            </a:extLst>
          </p:cNvPr>
          <p:cNvSpPr/>
          <p:nvPr userDrawn="1"/>
        </p:nvSpPr>
        <p:spPr>
          <a:xfrm rot="1027371">
            <a:off x="9980354" y="61736"/>
            <a:ext cx="2095194" cy="1774565"/>
          </a:xfrm>
          <a:custGeom>
            <a:avLst/>
            <a:gdLst>
              <a:gd name="csX0" fmla="*/ 1153060 w 2095194"/>
              <a:gd name="csY0" fmla="*/ 16381 h 1774565"/>
              <a:gd name="csX1" fmla="*/ 1401752 w 2095194"/>
              <a:gd name="csY1" fmla="*/ 7147 h 1774565"/>
              <a:gd name="csX2" fmla="*/ 1529515 w 2095194"/>
              <a:gd name="csY2" fmla="*/ 38939 h 1774565"/>
              <a:gd name="csX3" fmla="*/ 1827403 w 2095194"/>
              <a:gd name="csY3" fmla="*/ 264236 h 1774565"/>
              <a:gd name="csX4" fmla="*/ 1889019 w 2095194"/>
              <a:gd name="csY4" fmla="*/ 938292 h 1774565"/>
              <a:gd name="csX5" fmla="*/ 1709638 w 2095194"/>
              <a:gd name="csY5" fmla="*/ 1264901 h 1774565"/>
              <a:gd name="csX6" fmla="*/ 1970578 w 2095194"/>
              <a:gd name="csY6" fmla="*/ 1281148 h 1774565"/>
              <a:gd name="csX7" fmla="*/ 2095194 w 2095194"/>
              <a:gd name="csY7" fmla="*/ 1278384 h 1774565"/>
              <a:gd name="csX8" fmla="*/ 2095194 w 2095194"/>
              <a:gd name="csY8" fmla="*/ 1755224 h 1774565"/>
              <a:gd name="csX9" fmla="*/ 1993401 w 2095194"/>
              <a:gd name="csY9" fmla="*/ 1757620 h 1774565"/>
              <a:gd name="csX10" fmla="*/ 1716364 w 2095194"/>
              <a:gd name="csY10" fmla="*/ 1745204 h 1774565"/>
              <a:gd name="csX11" fmla="*/ 1254730 w 2095194"/>
              <a:gd name="csY11" fmla="*/ 1630445 h 1774565"/>
              <a:gd name="csX12" fmla="*/ 1047511 w 2095194"/>
              <a:gd name="csY12" fmla="*/ 1710654 h 1774565"/>
              <a:gd name="csX13" fmla="*/ 80645 w 2095194"/>
              <a:gd name="csY13" fmla="*/ 1694851 h 1774565"/>
              <a:gd name="csX14" fmla="*/ 0 w 2095194"/>
              <a:gd name="csY14" fmla="*/ 1664121 h 1774565"/>
              <a:gd name="csX15" fmla="*/ 173567 w 2095194"/>
              <a:gd name="csY15" fmla="*/ 1223180 h 1774565"/>
              <a:gd name="csX16" fmla="*/ 202659 w 2095194"/>
              <a:gd name="csY16" fmla="*/ 1234788 h 1774565"/>
              <a:gd name="csX17" fmla="*/ 796766 w 2095194"/>
              <a:gd name="csY17" fmla="*/ 1280920 h 1774565"/>
              <a:gd name="csX18" fmla="*/ 629617 w 2095194"/>
              <a:gd name="csY18" fmla="*/ 929694 h 1774565"/>
              <a:gd name="csX19" fmla="*/ 653071 w 2095194"/>
              <a:gd name="csY19" fmla="*/ 482287 h 1774565"/>
              <a:gd name="csX20" fmla="*/ 929005 w 2095194"/>
              <a:gd name="csY20" fmla="*/ 111956 h 1774565"/>
              <a:gd name="csX21" fmla="*/ 1153060 w 2095194"/>
              <a:gd name="csY21" fmla="*/ 16381 h 1774565"/>
              <a:gd name="csX22" fmla="*/ 1216669 w 2095194"/>
              <a:gd name="csY22" fmla="*/ 494806 h 1774565"/>
              <a:gd name="csX23" fmla="*/ 1216195 w 2095194"/>
              <a:gd name="csY23" fmla="*/ 495037 h 1774565"/>
              <a:gd name="csX24" fmla="*/ 1216347 w 2095194"/>
              <a:gd name="csY24" fmla="*/ 494993 h 1774565"/>
              <a:gd name="csX25" fmla="*/ 1197479 w 2095194"/>
              <a:gd name="csY25" fmla="*/ 505958 h 1774565"/>
              <a:gd name="csX26" fmla="*/ 1093171 w 2095194"/>
              <a:gd name="csY26" fmla="*/ 824086 h 1774565"/>
              <a:gd name="csX27" fmla="*/ 1245789 w 2095194"/>
              <a:gd name="csY27" fmla="*/ 1070051 h 1774565"/>
              <a:gd name="csX28" fmla="*/ 1441608 w 2095194"/>
              <a:gd name="csY28" fmla="*/ 783045 h 1774565"/>
              <a:gd name="csX29" fmla="*/ 1437846 w 2095194"/>
              <a:gd name="csY29" fmla="*/ 533081 h 1774565"/>
              <a:gd name="csX30" fmla="*/ 1340026 w 2095194"/>
              <a:gd name="csY30" fmla="*/ 478575 h 1774565"/>
              <a:gd name="csX31" fmla="*/ 1276612 w 2095194"/>
              <a:gd name="csY31" fmla="*/ 477446 h 1774565"/>
              <a:gd name="csX32" fmla="*/ 1216347 w 2095194"/>
              <a:gd name="csY32" fmla="*/ 494993 h 1774565"/>
              <a:gd name="csX33" fmla="*/ 1216669 w 2095194"/>
              <a:gd name="csY33" fmla="*/ 494806 h 1774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095194" h="1774565">
                <a:moveTo>
                  <a:pt x="1153060" y="16381"/>
                </a:moveTo>
                <a:cubicBezTo>
                  <a:pt x="1233653" y="-1503"/>
                  <a:pt x="1318349" y="-4997"/>
                  <a:pt x="1401752" y="7147"/>
                </a:cubicBezTo>
                <a:cubicBezTo>
                  <a:pt x="1445866" y="13654"/>
                  <a:pt x="1488665" y="24372"/>
                  <a:pt x="1529515" y="38939"/>
                </a:cubicBezTo>
                <a:cubicBezTo>
                  <a:pt x="1652066" y="82639"/>
                  <a:pt x="1757074" y="160982"/>
                  <a:pt x="1827403" y="264236"/>
                </a:cubicBezTo>
                <a:cubicBezTo>
                  <a:pt x="1951267" y="445429"/>
                  <a:pt x="1974156" y="691323"/>
                  <a:pt x="1889019" y="938292"/>
                </a:cubicBezTo>
                <a:cubicBezTo>
                  <a:pt x="1848983" y="1054363"/>
                  <a:pt x="1787999" y="1164798"/>
                  <a:pt x="1709638" y="1264901"/>
                </a:cubicBezTo>
                <a:cubicBezTo>
                  <a:pt x="1793632" y="1276458"/>
                  <a:pt x="1880926" y="1280665"/>
                  <a:pt x="1970578" y="1281148"/>
                </a:cubicBezTo>
                <a:lnTo>
                  <a:pt x="2095194" y="1278384"/>
                </a:lnTo>
                <a:lnTo>
                  <a:pt x="2095194" y="1755224"/>
                </a:lnTo>
                <a:lnTo>
                  <a:pt x="1993401" y="1757620"/>
                </a:lnTo>
                <a:cubicBezTo>
                  <a:pt x="1901594" y="1757683"/>
                  <a:pt x="1808987" y="1754607"/>
                  <a:pt x="1716364" y="1745204"/>
                </a:cubicBezTo>
                <a:cubicBezTo>
                  <a:pt x="1544791" y="1727951"/>
                  <a:pt x="1392482" y="1690108"/>
                  <a:pt x="1254730" y="1630445"/>
                </a:cubicBezTo>
                <a:cubicBezTo>
                  <a:pt x="1188443" y="1662877"/>
                  <a:pt x="1118898" y="1689845"/>
                  <a:pt x="1047511" y="1710654"/>
                </a:cubicBezTo>
                <a:cubicBezTo>
                  <a:pt x="736723" y="1802263"/>
                  <a:pt x="387960" y="1793985"/>
                  <a:pt x="80645" y="1694851"/>
                </a:cubicBezTo>
                <a:lnTo>
                  <a:pt x="0" y="1664121"/>
                </a:lnTo>
                <a:lnTo>
                  <a:pt x="173567" y="1223180"/>
                </a:lnTo>
                <a:lnTo>
                  <a:pt x="202659" y="1234788"/>
                </a:lnTo>
                <a:cubicBezTo>
                  <a:pt x="387918" y="1298934"/>
                  <a:pt x="600498" y="1316041"/>
                  <a:pt x="796766" y="1280920"/>
                </a:cubicBezTo>
                <a:cubicBezTo>
                  <a:pt x="715963" y="1174532"/>
                  <a:pt x="658380" y="1055640"/>
                  <a:pt x="629617" y="929694"/>
                </a:cubicBezTo>
                <a:cubicBezTo>
                  <a:pt x="595824" y="783857"/>
                  <a:pt x="604341" y="624966"/>
                  <a:pt x="653071" y="482287"/>
                </a:cubicBezTo>
                <a:cubicBezTo>
                  <a:pt x="706141" y="326893"/>
                  <a:pt x="801696" y="198367"/>
                  <a:pt x="929005" y="111956"/>
                </a:cubicBezTo>
                <a:cubicBezTo>
                  <a:pt x="995981" y="66540"/>
                  <a:pt x="1072468" y="34266"/>
                  <a:pt x="1153060" y="16381"/>
                </a:cubicBezTo>
                <a:close/>
                <a:moveTo>
                  <a:pt x="1216669" y="494806"/>
                </a:moveTo>
                <a:lnTo>
                  <a:pt x="1216195" y="495037"/>
                </a:lnTo>
                <a:lnTo>
                  <a:pt x="1216347" y="494993"/>
                </a:lnTo>
                <a:lnTo>
                  <a:pt x="1197479" y="505958"/>
                </a:lnTo>
                <a:cubicBezTo>
                  <a:pt x="1109760" y="565350"/>
                  <a:pt x="1065088" y="701926"/>
                  <a:pt x="1093171" y="824086"/>
                </a:cubicBezTo>
                <a:cubicBezTo>
                  <a:pt x="1113491" y="912395"/>
                  <a:pt x="1168259" y="999150"/>
                  <a:pt x="1245789" y="1070051"/>
                </a:cubicBezTo>
                <a:cubicBezTo>
                  <a:pt x="1336269" y="988723"/>
                  <a:pt x="1404941" y="890409"/>
                  <a:pt x="1441608" y="783045"/>
                </a:cubicBezTo>
                <a:cubicBezTo>
                  <a:pt x="1475860" y="682739"/>
                  <a:pt x="1474700" y="586821"/>
                  <a:pt x="1437846" y="533081"/>
                </a:cubicBezTo>
                <a:cubicBezTo>
                  <a:pt x="1418019" y="503954"/>
                  <a:pt x="1381190" y="485349"/>
                  <a:pt x="1340026" y="478575"/>
                </a:cubicBezTo>
                <a:cubicBezTo>
                  <a:pt x="1319444" y="475187"/>
                  <a:pt x="1297778" y="474756"/>
                  <a:pt x="1276612" y="477446"/>
                </a:cubicBezTo>
                <a:lnTo>
                  <a:pt x="1216347" y="494993"/>
                </a:lnTo>
                <a:lnTo>
                  <a:pt x="1216669" y="494806"/>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41820403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údo com Imagem 9">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30" y="634999"/>
            <a:ext cx="2878739" cy="1846018"/>
          </a:xfrm>
        </p:spPr>
        <p:txBody>
          <a:bodyPr rtlCol="0" anchor="t">
            <a:normAutofit/>
          </a:bodyPr>
          <a:lstStyle>
            <a:lvl1pPr>
              <a:defRPr sz="28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3D15418-1E32-0501-0E66-54FC2DD08E39}"/>
              </a:ext>
            </a:extLst>
          </p:cNvPr>
          <p:cNvSpPr>
            <a:spLocks noGrp="1"/>
          </p:cNvSpPr>
          <p:nvPr>
            <p:ph sz="quarter" idx="14"/>
          </p:nvPr>
        </p:nvSpPr>
        <p:spPr>
          <a:xfrm>
            <a:off x="4019553" y="635000"/>
            <a:ext cx="7538412" cy="1870089"/>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5" name="Espaço Reservado para Imagem 34">
            <a:extLst>
              <a:ext uri="{FF2B5EF4-FFF2-40B4-BE49-F238E27FC236}">
                <a16:creationId xmlns:a16="http://schemas.microsoft.com/office/drawing/2014/main" id="{2BF774A8-C6F5-58BF-122C-7C7E077E0680}"/>
              </a:ext>
            </a:extLst>
          </p:cNvPr>
          <p:cNvSpPr>
            <a:spLocks noGrp="1"/>
          </p:cNvSpPr>
          <p:nvPr>
            <p:ph type="pic" sz="quarter" idx="13" hasCustomPrompt="1"/>
          </p:nvPr>
        </p:nvSpPr>
        <p:spPr>
          <a:xfrm>
            <a:off x="612645" y="3230318"/>
            <a:ext cx="10972905" cy="3022469"/>
          </a:xfrm>
          <a:custGeom>
            <a:avLst/>
            <a:gdLst>
              <a:gd name="csX0" fmla="*/ 1312443 w 10972905"/>
              <a:gd name="csY0" fmla="*/ 0 h 3022469"/>
              <a:gd name="csX1" fmla="*/ 8173847 w 10972905"/>
              <a:gd name="csY1" fmla="*/ 72307 h 3022469"/>
              <a:gd name="csX2" fmla="*/ 10214064 w 10972905"/>
              <a:gd name="csY2" fmla="*/ 0 h 3022469"/>
              <a:gd name="csX3" fmla="*/ 10894267 w 10972905"/>
              <a:gd name="csY3" fmla="*/ 625463 h 3022469"/>
              <a:gd name="csX4" fmla="*/ 10972904 w 10972905"/>
              <a:gd name="csY4" fmla="*/ 1438926 h 3022469"/>
              <a:gd name="csX5" fmla="*/ 10894267 w 10972905"/>
              <a:gd name="csY5" fmla="*/ 2288544 h 3022469"/>
              <a:gd name="csX6" fmla="*/ 10056791 w 10972905"/>
              <a:gd name="csY6" fmla="*/ 2914007 h 3022469"/>
              <a:gd name="csX7" fmla="*/ 5559979 w 10972905"/>
              <a:gd name="csY7" fmla="*/ 3022469 h 3022469"/>
              <a:gd name="csX8" fmla="*/ 761989 w 10972905"/>
              <a:gd name="csY8" fmla="*/ 2914007 h 3022469"/>
              <a:gd name="csX9" fmla="*/ 81786 w 10972905"/>
              <a:gd name="csY9" fmla="*/ 2505468 h 3022469"/>
              <a:gd name="csX10" fmla="*/ 3150 w 10972905"/>
              <a:gd name="csY10" fmla="*/ 2064028 h 3022469"/>
              <a:gd name="csX11" fmla="*/ 81786 w 10972905"/>
              <a:gd name="csY11" fmla="*/ 625463 h 3022469"/>
              <a:gd name="csX12" fmla="*/ 1312443 w 10972905"/>
              <a:gd name="csY12" fmla="*/ 0 h 30224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972905" h="3022469">
                <a:moveTo>
                  <a:pt x="1312443" y="0"/>
                </a:moveTo>
                <a:cubicBezTo>
                  <a:pt x="1312443" y="0"/>
                  <a:pt x="6321177" y="96169"/>
                  <a:pt x="8173847" y="72307"/>
                </a:cubicBezTo>
                <a:cubicBezTo>
                  <a:pt x="8684196" y="65800"/>
                  <a:pt x="10214064" y="0"/>
                  <a:pt x="10214064" y="0"/>
                </a:cubicBezTo>
                <a:cubicBezTo>
                  <a:pt x="10589552" y="0"/>
                  <a:pt x="10894267" y="280193"/>
                  <a:pt x="10894267" y="625463"/>
                </a:cubicBezTo>
                <a:cubicBezTo>
                  <a:pt x="10894267" y="625463"/>
                  <a:pt x="10972510" y="1234657"/>
                  <a:pt x="10972904" y="1438926"/>
                </a:cubicBezTo>
                <a:cubicBezTo>
                  <a:pt x="10973297" y="1643196"/>
                  <a:pt x="10894267" y="2288544"/>
                  <a:pt x="10894267" y="2288544"/>
                </a:cubicBezTo>
                <a:cubicBezTo>
                  <a:pt x="10894267" y="2633814"/>
                  <a:pt x="10432279" y="2914007"/>
                  <a:pt x="10056791" y="2914007"/>
                </a:cubicBezTo>
                <a:cubicBezTo>
                  <a:pt x="10056791" y="2914007"/>
                  <a:pt x="7060358" y="3022469"/>
                  <a:pt x="5559979" y="3022469"/>
                </a:cubicBezTo>
                <a:cubicBezTo>
                  <a:pt x="4059599" y="3022469"/>
                  <a:pt x="761989" y="2914007"/>
                  <a:pt x="761989" y="2914007"/>
                </a:cubicBezTo>
                <a:cubicBezTo>
                  <a:pt x="386501" y="2914007"/>
                  <a:pt x="118745" y="2849292"/>
                  <a:pt x="81786" y="2505468"/>
                </a:cubicBezTo>
                <a:cubicBezTo>
                  <a:pt x="69597" y="2394114"/>
                  <a:pt x="9834" y="2175744"/>
                  <a:pt x="3150" y="2064028"/>
                </a:cubicBezTo>
                <a:cubicBezTo>
                  <a:pt x="-18869" y="1704658"/>
                  <a:pt x="81786" y="625463"/>
                  <a:pt x="81786" y="625463"/>
                </a:cubicBezTo>
                <a:cubicBezTo>
                  <a:pt x="81786" y="280193"/>
                  <a:pt x="507600" y="0"/>
                  <a:pt x="1312443"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t="-58157" b="-58157"/>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7" name="Espaço Reservado para Data 6">
            <a:extLst>
              <a:ext uri="{FF2B5EF4-FFF2-40B4-BE49-F238E27FC236}">
                <a16:creationId xmlns:a16="http://schemas.microsoft.com/office/drawing/2014/main" id="{EC4414CA-A0B9-073C-7917-FC058843AF61}"/>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7ABB0C4F-6F6B-177E-A162-E3AA19C35F2F}"/>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6A4BC7BA-358B-7A1D-97D1-DB2576FA1732}"/>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3930335690"/>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údo com Imagem 10">
    <p:bg>
      <p:bgRef idx="1001">
        <a:schemeClr val="bg2"/>
      </p:bgRef>
    </p:bg>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A78D4496-1E67-7BF1-A917-FAD60F914ACC}"/>
              </a:ext>
            </a:extLst>
          </p:cNvPr>
          <p:cNvSpPr>
            <a:spLocks noGrp="1"/>
          </p:cNvSpPr>
          <p:nvPr>
            <p:ph type="title"/>
          </p:nvPr>
        </p:nvSpPr>
        <p:spPr>
          <a:xfrm>
            <a:off x="634030" y="631977"/>
            <a:ext cx="6595444" cy="1116499"/>
          </a:xfrm>
        </p:spPr>
        <p:txBody>
          <a:bodyPr rtlCol="0" anchor="t"/>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34030" y="2129475"/>
            <a:ext cx="6595444" cy="4093524"/>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6" name="Espaço Reservado para Imagem 35">
            <a:extLst>
              <a:ext uri="{FF2B5EF4-FFF2-40B4-BE49-F238E27FC236}">
                <a16:creationId xmlns:a16="http://schemas.microsoft.com/office/drawing/2014/main" id="{3B959709-FFC0-BF29-CC80-B944BB0A9FAB}"/>
              </a:ext>
            </a:extLst>
          </p:cNvPr>
          <p:cNvSpPr>
            <a:spLocks noGrp="1"/>
          </p:cNvSpPr>
          <p:nvPr>
            <p:ph type="pic" sz="quarter" idx="13" hasCustomPrompt="1"/>
          </p:nvPr>
        </p:nvSpPr>
        <p:spPr>
          <a:xfrm>
            <a:off x="8147863"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7" name="Espaço Reservado para Data 6">
            <a:extLst>
              <a:ext uri="{FF2B5EF4-FFF2-40B4-BE49-F238E27FC236}">
                <a16:creationId xmlns:a16="http://schemas.microsoft.com/office/drawing/2014/main" id="{6B38021C-4096-842F-08C5-999D4622A35B}"/>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1694E9EA-337E-DC1E-0CA5-67EE96444965}"/>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235F0084-E179-D9CD-E2A4-29DF0D609E34}"/>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848617023"/>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údo com Imagem 11">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4983782" y="653900"/>
            <a:ext cx="6595444" cy="1094576"/>
          </a:xfrm>
        </p:spPr>
        <p:txBody>
          <a:bodyPr rtlCol="0" anchor="t"/>
          <a:lstStyle/>
          <a:p>
            <a:pPr rtl="0"/>
            <a:r>
              <a:rPr lang="pt-br"/>
              <a:t>Clique para editar o estilo de título Mestre</a:t>
            </a:r>
          </a:p>
        </p:txBody>
      </p:sp>
      <p:sp>
        <p:nvSpPr>
          <p:cNvPr id="36" name="Espaço Reservado para Imagem 35">
            <a:extLst>
              <a:ext uri="{FF2B5EF4-FFF2-40B4-BE49-F238E27FC236}">
                <a16:creationId xmlns:a16="http://schemas.microsoft.com/office/drawing/2014/main" id="{3B959709-FFC0-BF29-CC80-B944BB0A9FAB}"/>
              </a:ext>
            </a:extLst>
          </p:cNvPr>
          <p:cNvSpPr>
            <a:spLocks noGrp="1"/>
          </p:cNvSpPr>
          <p:nvPr>
            <p:ph type="pic" sz="quarter" idx="13" hasCustomPrompt="1"/>
          </p:nvPr>
        </p:nvSpPr>
        <p:spPr>
          <a:xfrm>
            <a:off x="612774"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4983782" y="2129475"/>
            <a:ext cx="6595444" cy="4093524"/>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7" name="Espaço Reservado para Data 6">
            <a:extLst>
              <a:ext uri="{FF2B5EF4-FFF2-40B4-BE49-F238E27FC236}">
                <a16:creationId xmlns:a16="http://schemas.microsoft.com/office/drawing/2014/main" id="{E7C45364-E0C5-A5F2-61BB-513413E938E0}"/>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A3A2C703-C5D8-412B-BE13-E2AB878B8932}"/>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4B5858AE-38CE-1DD5-75EA-E1BAABAEA814}"/>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915642033"/>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údo com Imagem 1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30" y="634998"/>
            <a:ext cx="10923934" cy="1111029"/>
          </a:xfrm>
        </p:spPr>
        <p:txBody>
          <a:bodyPr rtlCol="0" anchor="t"/>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12647" y="2127029"/>
            <a:ext cx="4710863" cy="4095972"/>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6" name="Espaço Reservado para Imagem 35">
            <a:extLst>
              <a:ext uri="{FF2B5EF4-FFF2-40B4-BE49-F238E27FC236}">
                <a16:creationId xmlns:a16="http://schemas.microsoft.com/office/drawing/2014/main" id="{41376655-CCCD-2A72-0F6E-5240482C2206}"/>
              </a:ext>
            </a:extLst>
          </p:cNvPr>
          <p:cNvSpPr>
            <a:spLocks noGrp="1"/>
          </p:cNvSpPr>
          <p:nvPr>
            <p:ph type="pic" sz="quarter" idx="13" hasCustomPrompt="1"/>
          </p:nvPr>
        </p:nvSpPr>
        <p:spPr>
          <a:xfrm>
            <a:off x="6387251" y="2127027"/>
            <a:ext cx="5145313" cy="4258053"/>
          </a:xfrm>
          <a:custGeom>
            <a:avLst/>
            <a:gdLst>
              <a:gd name="csX0" fmla="*/ 1049676 w 5145313"/>
              <a:gd name="csY0" fmla="*/ 1 h 4258053"/>
              <a:gd name="csX1" fmla="*/ 1558981 w 5145313"/>
              <a:gd name="csY1" fmla="*/ 93595 h 4258053"/>
              <a:gd name="csX2" fmla="*/ 3186755 w 5145313"/>
              <a:gd name="csY2" fmla="*/ 446557 h 4258053"/>
              <a:gd name="csX3" fmla="*/ 4846746 w 5145313"/>
              <a:gd name="csY3" fmla="*/ 604230 h 4258053"/>
              <a:gd name="csX4" fmla="*/ 4947567 w 5145313"/>
              <a:gd name="csY4" fmla="*/ 1846888 h 4258053"/>
              <a:gd name="csX5" fmla="*/ 4929646 w 5145313"/>
              <a:gd name="csY5" fmla="*/ 3725364 h 4258053"/>
              <a:gd name="csX6" fmla="*/ 3283559 w 5145313"/>
              <a:gd name="csY6" fmla="*/ 3874014 h 4258053"/>
              <a:gd name="csX7" fmla="*/ 169194 w 5145313"/>
              <a:gd name="csY7" fmla="*/ 3723442 h 4258053"/>
              <a:gd name="csX8" fmla="*/ 227696 w 5145313"/>
              <a:gd name="csY8" fmla="*/ 1775537 h 4258053"/>
              <a:gd name="csX9" fmla="*/ 209654 w 5145313"/>
              <a:gd name="csY9" fmla="*/ 645882 h 4258053"/>
              <a:gd name="csX10" fmla="*/ 1049676 w 5145313"/>
              <a:gd name="csY10" fmla="*/ 1 h 4258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5145313" h="4258053">
                <a:moveTo>
                  <a:pt x="1049676" y="1"/>
                </a:moveTo>
                <a:cubicBezTo>
                  <a:pt x="1220386" y="125"/>
                  <a:pt x="1396619" y="35530"/>
                  <a:pt x="1558981" y="93595"/>
                </a:cubicBezTo>
                <a:cubicBezTo>
                  <a:pt x="2221034" y="330915"/>
                  <a:pt x="2401394" y="556323"/>
                  <a:pt x="3186755" y="446557"/>
                </a:cubicBezTo>
                <a:cubicBezTo>
                  <a:pt x="3755038" y="367219"/>
                  <a:pt x="4436956" y="-30912"/>
                  <a:pt x="4846746" y="604230"/>
                </a:cubicBezTo>
                <a:cubicBezTo>
                  <a:pt x="5050694" y="920620"/>
                  <a:pt x="4920292" y="1461516"/>
                  <a:pt x="4947567" y="1846888"/>
                </a:cubicBezTo>
                <a:cubicBezTo>
                  <a:pt x="4991501" y="2467417"/>
                  <a:pt x="5380492" y="3115054"/>
                  <a:pt x="4929646" y="3725364"/>
                </a:cubicBezTo>
                <a:cubicBezTo>
                  <a:pt x="4478799" y="4335674"/>
                  <a:pt x="3817883" y="3867615"/>
                  <a:pt x="3283559" y="3874014"/>
                </a:cubicBezTo>
                <a:cubicBezTo>
                  <a:pt x="2284001" y="3886369"/>
                  <a:pt x="873330" y="4823920"/>
                  <a:pt x="169194" y="3723442"/>
                </a:cubicBezTo>
                <a:cubicBezTo>
                  <a:pt x="-216631" y="3120989"/>
                  <a:pt x="170104" y="2435338"/>
                  <a:pt x="227696" y="1775537"/>
                </a:cubicBezTo>
                <a:cubicBezTo>
                  <a:pt x="260775" y="1394987"/>
                  <a:pt x="117560" y="1025129"/>
                  <a:pt x="209654" y="645882"/>
                </a:cubicBezTo>
                <a:cubicBezTo>
                  <a:pt x="325279" y="170222"/>
                  <a:pt x="674114" y="-270"/>
                  <a:pt x="1049676"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a:defRPr lang="en-US" dirty="0"/>
            </a:lvl1pPr>
          </a:lstStyle>
          <a:p>
            <a:pPr lvl="0" rtl="0"/>
            <a:r>
              <a:rPr lang="pt-br"/>
              <a:t>   </a:t>
            </a:r>
          </a:p>
        </p:txBody>
      </p:sp>
      <p:sp>
        <p:nvSpPr>
          <p:cNvPr id="7" name="Espaço Reservado para Data 6">
            <a:extLst>
              <a:ext uri="{FF2B5EF4-FFF2-40B4-BE49-F238E27FC236}">
                <a16:creationId xmlns:a16="http://schemas.microsoft.com/office/drawing/2014/main" id="{895C7E92-A698-DDE0-6589-496A3D362BD8}"/>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57C16D03-B93F-2C5D-BC91-B19CD672B392}"/>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DF720563-F87A-732E-990B-88E34D3F7339}"/>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270244551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údo com Imagem 13">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34030" y="631977"/>
            <a:ext cx="5266086" cy="1116499"/>
          </a:xfrm>
        </p:spPr>
        <p:txBody>
          <a:bodyPr rtlCol="0" anchor="t"/>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34030" y="2129475"/>
            <a:ext cx="5266086" cy="406556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6" name="Espaço Reservado para Imagem 35">
            <a:extLst>
              <a:ext uri="{FF2B5EF4-FFF2-40B4-BE49-F238E27FC236}">
                <a16:creationId xmlns:a16="http://schemas.microsoft.com/office/drawing/2014/main" id="{3C115AA7-16C4-6BD7-266E-72AB605E7678}"/>
              </a:ext>
            </a:extLst>
          </p:cNvPr>
          <p:cNvSpPr>
            <a:spLocks noGrp="1"/>
          </p:cNvSpPr>
          <p:nvPr>
            <p:ph type="pic" sz="quarter" idx="13" hasCustomPrompt="1"/>
          </p:nvPr>
        </p:nvSpPr>
        <p:spPr>
          <a:xfrm>
            <a:off x="6593305" y="2004762"/>
            <a:ext cx="4964659" cy="4221260"/>
          </a:xfrm>
          <a:custGeom>
            <a:avLst/>
            <a:gdLst>
              <a:gd name="csX0" fmla="*/ 3533700 w 5266079"/>
              <a:gd name="csY0" fmla="*/ 946 h 4477546"/>
              <a:gd name="csX1" fmla="*/ 5151359 w 5266079"/>
              <a:gd name="csY1" fmla="*/ 1423618 h 4477546"/>
              <a:gd name="csX2" fmla="*/ 5239389 w 5266079"/>
              <a:gd name="csY2" fmla="*/ 2668140 h 4477546"/>
              <a:gd name="csX3" fmla="*/ 3412755 w 5266079"/>
              <a:gd name="csY3" fmla="*/ 4330788 h 4477546"/>
              <a:gd name="csX4" fmla="*/ 2156034 w 5266079"/>
              <a:gd name="csY4" fmla="*/ 4425441 h 4477546"/>
              <a:gd name="csX5" fmla="*/ 114720 w 5266079"/>
              <a:gd name="csY5" fmla="*/ 3053928 h 4477546"/>
              <a:gd name="csX6" fmla="*/ 26690 w 5266079"/>
              <a:gd name="csY6" fmla="*/ 1809406 h 4477546"/>
              <a:gd name="csX7" fmla="*/ 1853326 w 5266079"/>
              <a:gd name="csY7" fmla="*/ 146759 h 4477546"/>
              <a:gd name="csX8" fmla="*/ 3110045 w 5266079"/>
              <a:gd name="csY8" fmla="*/ 52105 h 4477546"/>
              <a:gd name="csX9" fmla="*/ 3533700 w 5266079"/>
              <a:gd name="csY9" fmla="*/ 946 h 44775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266079" h="4477546">
                <a:moveTo>
                  <a:pt x="3533700" y="946"/>
                </a:moveTo>
                <a:cubicBezTo>
                  <a:pt x="4489921" y="-27017"/>
                  <a:pt x="5196141" y="567667"/>
                  <a:pt x="5151359" y="1423618"/>
                </a:cubicBezTo>
                <a:cubicBezTo>
                  <a:pt x="5129559" y="1840350"/>
                  <a:pt x="5159145" y="2259117"/>
                  <a:pt x="5239389" y="2668140"/>
                </a:cubicBezTo>
                <a:cubicBezTo>
                  <a:pt x="5427805" y="3628274"/>
                  <a:pt x="4597639" y="4397816"/>
                  <a:pt x="3412755" y="4330788"/>
                </a:cubicBezTo>
                <a:cubicBezTo>
                  <a:pt x="2991806" y="4307017"/>
                  <a:pt x="2569093" y="4338818"/>
                  <a:pt x="2156034" y="4425441"/>
                </a:cubicBezTo>
                <a:cubicBezTo>
                  <a:pt x="993158" y="4669142"/>
                  <a:pt x="63438" y="4032158"/>
                  <a:pt x="114720" y="3053928"/>
                </a:cubicBezTo>
                <a:cubicBezTo>
                  <a:pt x="136520" y="2637196"/>
                  <a:pt x="106935" y="2218429"/>
                  <a:pt x="26690" y="1809406"/>
                </a:cubicBezTo>
                <a:cubicBezTo>
                  <a:pt x="-161725" y="849273"/>
                  <a:pt x="668441" y="79731"/>
                  <a:pt x="1853326" y="146759"/>
                </a:cubicBezTo>
                <a:cubicBezTo>
                  <a:pt x="2274273" y="170530"/>
                  <a:pt x="2696986" y="138729"/>
                  <a:pt x="3110045" y="52105"/>
                </a:cubicBezTo>
                <a:cubicBezTo>
                  <a:pt x="3255392" y="21642"/>
                  <a:pt x="3397097" y="4941"/>
                  <a:pt x="3533700" y="946"/>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a:defRPr lang="en-US" dirty="0"/>
            </a:lvl1pPr>
          </a:lstStyle>
          <a:p>
            <a:pPr lvl="0" rtl="0"/>
            <a:r>
              <a:rPr lang="pt-br"/>
              <a:t>   </a:t>
            </a:r>
          </a:p>
        </p:txBody>
      </p:sp>
      <p:sp>
        <p:nvSpPr>
          <p:cNvPr id="4" name="Forma livre: Forma 3">
            <a:extLst>
              <a:ext uri="{FF2B5EF4-FFF2-40B4-BE49-F238E27FC236}">
                <a16:creationId xmlns:a16="http://schemas.microsoft.com/office/drawing/2014/main" id="{F49C68B4-322C-8D99-7A12-892FE4B5CE93}"/>
              </a:ext>
            </a:extLst>
          </p:cNvPr>
          <p:cNvSpPr/>
          <p:nvPr userDrawn="1"/>
        </p:nvSpPr>
        <p:spPr>
          <a:xfrm rot="2316539">
            <a:off x="8930466" y="72833"/>
            <a:ext cx="1326246" cy="1007060"/>
          </a:xfrm>
          <a:custGeom>
            <a:avLst/>
            <a:gdLst>
              <a:gd name="csX0" fmla="*/ 493650 w 1326246"/>
              <a:gd name="csY0" fmla="*/ 150486 h 1007060"/>
              <a:gd name="csX1" fmla="*/ 568903 w 1326246"/>
              <a:gd name="csY1" fmla="*/ 228365 h 1007060"/>
              <a:gd name="csX2" fmla="*/ 1165995 w 1326246"/>
              <a:gd name="csY2" fmla="*/ 522353 h 1007060"/>
              <a:gd name="csX3" fmla="*/ 1260509 w 1326246"/>
              <a:gd name="csY3" fmla="*/ 532075 h 1007060"/>
              <a:gd name="csX4" fmla="*/ 1326246 w 1326246"/>
              <a:gd name="csY4" fmla="*/ 532380 h 1007060"/>
              <a:gd name="csX5" fmla="*/ 1326246 w 1326246"/>
              <a:gd name="csY5" fmla="*/ 1006250 h 1007060"/>
              <a:gd name="csX6" fmla="*/ 1252207 w 1326246"/>
              <a:gd name="csY6" fmla="*/ 1007060 h 1007060"/>
              <a:gd name="csX7" fmla="*/ 1094897 w 1326246"/>
              <a:gd name="csY7" fmla="*/ 991615 h 1007060"/>
              <a:gd name="csX8" fmla="*/ 249165 w 1326246"/>
              <a:gd name="csY8" fmla="*/ 578193 h 1007060"/>
              <a:gd name="csX9" fmla="*/ 170122 w 1326246"/>
              <a:gd name="csY9" fmla="*/ 495950 h 1007060"/>
              <a:gd name="csX10" fmla="*/ 370028 w 1326246"/>
              <a:gd name="csY10" fmla="*/ 0 h 1007060"/>
              <a:gd name="csX11" fmla="*/ 371468 w 1326246"/>
              <a:gd name="csY11" fmla="*/ 2354 h 1007060"/>
              <a:gd name="csX12" fmla="*/ 449680 w 1326246"/>
              <a:gd name="csY12" fmla="*/ 104983 h 1007060"/>
              <a:gd name="csX13" fmla="*/ 493648 w 1326246"/>
              <a:gd name="csY13" fmla="*/ 150483 h 1007060"/>
              <a:gd name="csX14" fmla="*/ 170122 w 1326246"/>
              <a:gd name="csY14" fmla="*/ 495948 h 1007060"/>
              <a:gd name="csX15" fmla="*/ 81856 w 1326246"/>
              <a:gd name="csY15" fmla="*/ 404107 h 1007060"/>
              <a:gd name="csX16" fmla="*/ 0 w 1326246"/>
              <a:gd name="csY16" fmla="*/ 295485 h 10070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326246" h="1007060">
                <a:moveTo>
                  <a:pt x="493650" y="150486"/>
                </a:moveTo>
                <a:lnTo>
                  <a:pt x="568903" y="228365"/>
                </a:lnTo>
                <a:cubicBezTo>
                  <a:pt x="738222" y="381691"/>
                  <a:pt x="946623" y="488167"/>
                  <a:pt x="1165995" y="522353"/>
                </a:cubicBezTo>
                <a:cubicBezTo>
                  <a:pt x="1196944" y="527174"/>
                  <a:pt x="1228514" y="530397"/>
                  <a:pt x="1260509" y="532075"/>
                </a:cubicBezTo>
                <a:lnTo>
                  <a:pt x="1326246" y="532380"/>
                </a:lnTo>
                <a:lnTo>
                  <a:pt x="1326246" y="1006250"/>
                </a:lnTo>
                <a:lnTo>
                  <a:pt x="1252207" y="1007060"/>
                </a:lnTo>
                <a:cubicBezTo>
                  <a:pt x="1199147" y="1004808"/>
                  <a:pt x="1146591" y="999693"/>
                  <a:pt x="1094897" y="991615"/>
                </a:cubicBezTo>
                <a:cubicBezTo>
                  <a:pt x="785968" y="943389"/>
                  <a:pt x="493606" y="800304"/>
                  <a:pt x="249165" y="578193"/>
                </a:cubicBezTo>
                <a:lnTo>
                  <a:pt x="170122" y="495950"/>
                </a:lnTo>
                <a:close/>
                <a:moveTo>
                  <a:pt x="370028" y="0"/>
                </a:moveTo>
                <a:lnTo>
                  <a:pt x="371468" y="2354"/>
                </a:lnTo>
                <a:cubicBezTo>
                  <a:pt x="395794" y="37875"/>
                  <a:pt x="421926" y="72141"/>
                  <a:pt x="449680" y="104983"/>
                </a:cubicBezTo>
                <a:lnTo>
                  <a:pt x="493648" y="150483"/>
                </a:lnTo>
                <a:lnTo>
                  <a:pt x="170122" y="495948"/>
                </a:lnTo>
                <a:lnTo>
                  <a:pt x="81856" y="404107"/>
                </a:lnTo>
                <a:lnTo>
                  <a:pt x="0" y="295485"/>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Forma livre: Forma 6">
            <a:extLst>
              <a:ext uri="{FF2B5EF4-FFF2-40B4-BE49-F238E27FC236}">
                <a16:creationId xmlns:a16="http://schemas.microsoft.com/office/drawing/2014/main" id="{49CE4151-2FEE-C75C-B551-1C9F0D74C4A5}"/>
              </a:ext>
            </a:extLst>
          </p:cNvPr>
          <p:cNvSpPr/>
          <p:nvPr userDrawn="1"/>
        </p:nvSpPr>
        <p:spPr>
          <a:xfrm rot="1027371">
            <a:off x="11834971" y="1679098"/>
            <a:ext cx="445047" cy="484071"/>
          </a:xfrm>
          <a:custGeom>
            <a:avLst/>
            <a:gdLst>
              <a:gd name="csX0" fmla="*/ 0 w 445047"/>
              <a:gd name="csY0" fmla="*/ 7231 h 484071"/>
              <a:gd name="csX1" fmla="*/ 150469 w 445047"/>
              <a:gd name="csY1" fmla="*/ 3894 h 484071"/>
              <a:gd name="csX2" fmla="*/ 298622 w 445047"/>
              <a:gd name="csY2" fmla="*/ 0 h 484071"/>
              <a:gd name="csX3" fmla="*/ 445047 w 445047"/>
              <a:gd name="csY3" fmla="*/ 475293 h 484071"/>
              <a:gd name="csX4" fmla="*/ 385838 w 445047"/>
              <a:gd name="csY4" fmla="*/ 474038 h 484071"/>
              <a:gd name="csX5" fmla="*/ 170437 w 445047"/>
              <a:gd name="csY5" fmla="*/ 480059 h 484071"/>
              <a:gd name="csX6" fmla="*/ 0 w 445047"/>
              <a:gd name="csY6" fmla="*/ 484071 h 484071"/>
              <a:gd name="csX7" fmla="*/ 0 w 445047"/>
              <a:gd name="csY7" fmla="*/ 7231 h 484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047" h="484071">
                <a:moveTo>
                  <a:pt x="0" y="7231"/>
                </a:moveTo>
                <a:lnTo>
                  <a:pt x="150469" y="3894"/>
                </a:lnTo>
                <a:lnTo>
                  <a:pt x="298622" y="0"/>
                </a:lnTo>
                <a:lnTo>
                  <a:pt x="445047" y="475293"/>
                </a:lnTo>
                <a:lnTo>
                  <a:pt x="385838" y="474038"/>
                </a:lnTo>
                <a:cubicBezTo>
                  <a:pt x="315621" y="474896"/>
                  <a:pt x="243773" y="477484"/>
                  <a:pt x="170437" y="480059"/>
                </a:cubicBezTo>
                <a:lnTo>
                  <a:pt x="0" y="484071"/>
                </a:lnTo>
                <a:lnTo>
                  <a:pt x="0" y="723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9A7C6CA8-860E-FED2-F1DE-5FB34EDE90DF}"/>
              </a:ext>
            </a:extLst>
          </p:cNvPr>
          <p:cNvSpPr/>
          <p:nvPr userDrawn="1"/>
        </p:nvSpPr>
        <p:spPr>
          <a:xfrm rot="1027371">
            <a:off x="9980354" y="61736"/>
            <a:ext cx="2095194" cy="1774565"/>
          </a:xfrm>
          <a:custGeom>
            <a:avLst/>
            <a:gdLst>
              <a:gd name="csX0" fmla="*/ 1153060 w 2095194"/>
              <a:gd name="csY0" fmla="*/ 16381 h 1774565"/>
              <a:gd name="csX1" fmla="*/ 1401752 w 2095194"/>
              <a:gd name="csY1" fmla="*/ 7147 h 1774565"/>
              <a:gd name="csX2" fmla="*/ 1529515 w 2095194"/>
              <a:gd name="csY2" fmla="*/ 38939 h 1774565"/>
              <a:gd name="csX3" fmla="*/ 1827403 w 2095194"/>
              <a:gd name="csY3" fmla="*/ 264236 h 1774565"/>
              <a:gd name="csX4" fmla="*/ 1889019 w 2095194"/>
              <a:gd name="csY4" fmla="*/ 938292 h 1774565"/>
              <a:gd name="csX5" fmla="*/ 1709638 w 2095194"/>
              <a:gd name="csY5" fmla="*/ 1264901 h 1774565"/>
              <a:gd name="csX6" fmla="*/ 1970578 w 2095194"/>
              <a:gd name="csY6" fmla="*/ 1281148 h 1774565"/>
              <a:gd name="csX7" fmla="*/ 2095194 w 2095194"/>
              <a:gd name="csY7" fmla="*/ 1278384 h 1774565"/>
              <a:gd name="csX8" fmla="*/ 2095194 w 2095194"/>
              <a:gd name="csY8" fmla="*/ 1755224 h 1774565"/>
              <a:gd name="csX9" fmla="*/ 1993401 w 2095194"/>
              <a:gd name="csY9" fmla="*/ 1757620 h 1774565"/>
              <a:gd name="csX10" fmla="*/ 1716364 w 2095194"/>
              <a:gd name="csY10" fmla="*/ 1745204 h 1774565"/>
              <a:gd name="csX11" fmla="*/ 1254730 w 2095194"/>
              <a:gd name="csY11" fmla="*/ 1630445 h 1774565"/>
              <a:gd name="csX12" fmla="*/ 1047511 w 2095194"/>
              <a:gd name="csY12" fmla="*/ 1710654 h 1774565"/>
              <a:gd name="csX13" fmla="*/ 80645 w 2095194"/>
              <a:gd name="csY13" fmla="*/ 1694851 h 1774565"/>
              <a:gd name="csX14" fmla="*/ 0 w 2095194"/>
              <a:gd name="csY14" fmla="*/ 1664121 h 1774565"/>
              <a:gd name="csX15" fmla="*/ 173567 w 2095194"/>
              <a:gd name="csY15" fmla="*/ 1223180 h 1774565"/>
              <a:gd name="csX16" fmla="*/ 202659 w 2095194"/>
              <a:gd name="csY16" fmla="*/ 1234788 h 1774565"/>
              <a:gd name="csX17" fmla="*/ 796766 w 2095194"/>
              <a:gd name="csY17" fmla="*/ 1280920 h 1774565"/>
              <a:gd name="csX18" fmla="*/ 629617 w 2095194"/>
              <a:gd name="csY18" fmla="*/ 929694 h 1774565"/>
              <a:gd name="csX19" fmla="*/ 653071 w 2095194"/>
              <a:gd name="csY19" fmla="*/ 482287 h 1774565"/>
              <a:gd name="csX20" fmla="*/ 929005 w 2095194"/>
              <a:gd name="csY20" fmla="*/ 111956 h 1774565"/>
              <a:gd name="csX21" fmla="*/ 1153060 w 2095194"/>
              <a:gd name="csY21" fmla="*/ 16381 h 1774565"/>
              <a:gd name="csX22" fmla="*/ 1216669 w 2095194"/>
              <a:gd name="csY22" fmla="*/ 494806 h 1774565"/>
              <a:gd name="csX23" fmla="*/ 1216195 w 2095194"/>
              <a:gd name="csY23" fmla="*/ 495037 h 1774565"/>
              <a:gd name="csX24" fmla="*/ 1216347 w 2095194"/>
              <a:gd name="csY24" fmla="*/ 494993 h 1774565"/>
              <a:gd name="csX25" fmla="*/ 1197479 w 2095194"/>
              <a:gd name="csY25" fmla="*/ 505958 h 1774565"/>
              <a:gd name="csX26" fmla="*/ 1093171 w 2095194"/>
              <a:gd name="csY26" fmla="*/ 824086 h 1774565"/>
              <a:gd name="csX27" fmla="*/ 1245789 w 2095194"/>
              <a:gd name="csY27" fmla="*/ 1070051 h 1774565"/>
              <a:gd name="csX28" fmla="*/ 1441608 w 2095194"/>
              <a:gd name="csY28" fmla="*/ 783045 h 1774565"/>
              <a:gd name="csX29" fmla="*/ 1437846 w 2095194"/>
              <a:gd name="csY29" fmla="*/ 533081 h 1774565"/>
              <a:gd name="csX30" fmla="*/ 1340026 w 2095194"/>
              <a:gd name="csY30" fmla="*/ 478575 h 1774565"/>
              <a:gd name="csX31" fmla="*/ 1276612 w 2095194"/>
              <a:gd name="csY31" fmla="*/ 477446 h 1774565"/>
              <a:gd name="csX32" fmla="*/ 1216347 w 2095194"/>
              <a:gd name="csY32" fmla="*/ 494993 h 1774565"/>
              <a:gd name="csX33" fmla="*/ 1216669 w 2095194"/>
              <a:gd name="csY33" fmla="*/ 494806 h 1774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095194" h="1774565">
                <a:moveTo>
                  <a:pt x="1153060" y="16381"/>
                </a:moveTo>
                <a:cubicBezTo>
                  <a:pt x="1233653" y="-1503"/>
                  <a:pt x="1318349" y="-4997"/>
                  <a:pt x="1401752" y="7147"/>
                </a:cubicBezTo>
                <a:cubicBezTo>
                  <a:pt x="1445866" y="13654"/>
                  <a:pt x="1488665" y="24372"/>
                  <a:pt x="1529515" y="38939"/>
                </a:cubicBezTo>
                <a:cubicBezTo>
                  <a:pt x="1652066" y="82639"/>
                  <a:pt x="1757074" y="160982"/>
                  <a:pt x="1827403" y="264236"/>
                </a:cubicBezTo>
                <a:cubicBezTo>
                  <a:pt x="1951267" y="445429"/>
                  <a:pt x="1974156" y="691323"/>
                  <a:pt x="1889019" y="938292"/>
                </a:cubicBezTo>
                <a:cubicBezTo>
                  <a:pt x="1848983" y="1054363"/>
                  <a:pt x="1787999" y="1164798"/>
                  <a:pt x="1709638" y="1264901"/>
                </a:cubicBezTo>
                <a:cubicBezTo>
                  <a:pt x="1793632" y="1276458"/>
                  <a:pt x="1880926" y="1280665"/>
                  <a:pt x="1970578" y="1281148"/>
                </a:cubicBezTo>
                <a:lnTo>
                  <a:pt x="2095194" y="1278384"/>
                </a:lnTo>
                <a:lnTo>
                  <a:pt x="2095194" y="1755224"/>
                </a:lnTo>
                <a:lnTo>
                  <a:pt x="1993401" y="1757620"/>
                </a:lnTo>
                <a:cubicBezTo>
                  <a:pt x="1901594" y="1757683"/>
                  <a:pt x="1808987" y="1754607"/>
                  <a:pt x="1716364" y="1745204"/>
                </a:cubicBezTo>
                <a:cubicBezTo>
                  <a:pt x="1544791" y="1727951"/>
                  <a:pt x="1392482" y="1690108"/>
                  <a:pt x="1254730" y="1630445"/>
                </a:cubicBezTo>
                <a:cubicBezTo>
                  <a:pt x="1188443" y="1662877"/>
                  <a:pt x="1118898" y="1689845"/>
                  <a:pt x="1047511" y="1710654"/>
                </a:cubicBezTo>
                <a:cubicBezTo>
                  <a:pt x="736723" y="1802263"/>
                  <a:pt x="387960" y="1793985"/>
                  <a:pt x="80645" y="1694851"/>
                </a:cubicBezTo>
                <a:lnTo>
                  <a:pt x="0" y="1664121"/>
                </a:lnTo>
                <a:lnTo>
                  <a:pt x="173567" y="1223180"/>
                </a:lnTo>
                <a:lnTo>
                  <a:pt x="202659" y="1234788"/>
                </a:lnTo>
                <a:cubicBezTo>
                  <a:pt x="387918" y="1298934"/>
                  <a:pt x="600498" y="1316041"/>
                  <a:pt x="796766" y="1280920"/>
                </a:cubicBezTo>
                <a:cubicBezTo>
                  <a:pt x="715963" y="1174532"/>
                  <a:pt x="658380" y="1055640"/>
                  <a:pt x="629617" y="929694"/>
                </a:cubicBezTo>
                <a:cubicBezTo>
                  <a:pt x="595824" y="783857"/>
                  <a:pt x="604341" y="624966"/>
                  <a:pt x="653071" y="482287"/>
                </a:cubicBezTo>
                <a:cubicBezTo>
                  <a:pt x="706141" y="326893"/>
                  <a:pt x="801696" y="198367"/>
                  <a:pt x="929005" y="111956"/>
                </a:cubicBezTo>
                <a:cubicBezTo>
                  <a:pt x="995981" y="66540"/>
                  <a:pt x="1072468" y="34266"/>
                  <a:pt x="1153060" y="16381"/>
                </a:cubicBezTo>
                <a:close/>
                <a:moveTo>
                  <a:pt x="1216669" y="494806"/>
                </a:moveTo>
                <a:lnTo>
                  <a:pt x="1216195" y="495037"/>
                </a:lnTo>
                <a:lnTo>
                  <a:pt x="1216347" y="494993"/>
                </a:lnTo>
                <a:lnTo>
                  <a:pt x="1197479" y="505958"/>
                </a:lnTo>
                <a:cubicBezTo>
                  <a:pt x="1109760" y="565350"/>
                  <a:pt x="1065088" y="701926"/>
                  <a:pt x="1093171" y="824086"/>
                </a:cubicBezTo>
                <a:cubicBezTo>
                  <a:pt x="1113491" y="912395"/>
                  <a:pt x="1168259" y="999150"/>
                  <a:pt x="1245789" y="1070051"/>
                </a:cubicBezTo>
                <a:cubicBezTo>
                  <a:pt x="1336269" y="988723"/>
                  <a:pt x="1404941" y="890409"/>
                  <a:pt x="1441608" y="783045"/>
                </a:cubicBezTo>
                <a:cubicBezTo>
                  <a:pt x="1475860" y="682739"/>
                  <a:pt x="1474700" y="586821"/>
                  <a:pt x="1437846" y="533081"/>
                </a:cubicBezTo>
                <a:cubicBezTo>
                  <a:pt x="1418019" y="503954"/>
                  <a:pt x="1381190" y="485349"/>
                  <a:pt x="1340026" y="478575"/>
                </a:cubicBezTo>
                <a:cubicBezTo>
                  <a:pt x="1319444" y="475187"/>
                  <a:pt x="1297778" y="474756"/>
                  <a:pt x="1276612" y="477446"/>
                </a:cubicBezTo>
                <a:lnTo>
                  <a:pt x="1216347" y="494993"/>
                </a:lnTo>
                <a:lnTo>
                  <a:pt x="1216669" y="494806"/>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Espaço Reservado para Data 10">
            <a:extLst>
              <a:ext uri="{FF2B5EF4-FFF2-40B4-BE49-F238E27FC236}">
                <a16:creationId xmlns:a16="http://schemas.microsoft.com/office/drawing/2014/main" id="{76C3FA94-BA32-D885-4BA9-C739789F2163}"/>
              </a:ext>
            </a:extLst>
          </p:cNvPr>
          <p:cNvSpPr>
            <a:spLocks noGrp="1"/>
          </p:cNvSpPr>
          <p:nvPr>
            <p:ph type="dt" sz="half" idx="15"/>
          </p:nvPr>
        </p:nvSpPr>
        <p:spPr/>
        <p:txBody>
          <a:bodyPr rtlCol="0"/>
          <a:lstStyle/>
          <a:p>
            <a:pPr rtl="0"/>
            <a:r>
              <a:rPr lang="en-US"/>
              <a:t>6/12/2025</a:t>
            </a:r>
          </a:p>
        </p:txBody>
      </p:sp>
      <p:sp>
        <p:nvSpPr>
          <p:cNvPr id="12" name="Espaço Reservado para Rodapé 11">
            <a:extLst>
              <a:ext uri="{FF2B5EF4-FFF2-40B4-BE49-F238E27FC236}">
                <a16:creationId xmlns:a16="http://schemas.microsoft.com/office/drawing/2014/main" id="{CD41820A-C301-88BB-6084-3671FA6674C9}"/>
              </a:ext>
            </a:extLst>
          </p:cNvPr>
          <p:cNvSpPr>
            <a:spLocks noGrp="1"/>
          </p:cNvSpPr>
          <p:nvPr>
            <p:ph type="ftr" sz="quarter" idx="16"/>
          </p:nvPr>
        </p:nvSpPr>
        <p:spPr/>
        <p:txBody>
          <a:bodyPr rtlCol="0"/>
          <a:lstStyle/>
          <a:p>
            <a:pPr rtl="0"/>
            <a:endParaRPr lang="en-US"/>
          </a:p>
        </p:txBody>
      </p:sp>
      <p:sp>
        <p:nvSpPr>
          <p:cNvPr id="13" name="Espaço Reservado para o Número do Slide 12">
            <a:extLst>
              <a:ext uri="{FF2B5EF4-FFF2-40B4-BE49-F238E27FC236}">
                <a16:creationId xmlns:a16="http://schemas.microsoft.com/office/drawing/2014/main" id="{CC8C02AA-7157-AE3D-9EF0-B226495A2539}"/>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59372478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údo com Imagem 14">
    <p:bg>
      <p:bgRef idx="1001">
        <a:schemeClr val="bg2"/>
      </p:bgRef>
    </p:bg>
    <p:spTree>
      <p:nvGrpSpPr>
        <p:cNvPr id="1" name=""/>
        <p:cNvGrpSpPr/>
        <p:nvPr/>
      </p:nvGrpSpPr>
      <p:grpSpPr>
        <a:xfrm>
          <a:off x="0" y="0"/>
          <a:ext cx="0" cy="0"/>
          <a:chOff x="0" y="0"/>
          <a:chExt cx="0" cy="0"/>
        </a:xfrm>
      </p:grpSpPr>
      <p:sp>
        <p:nvSpPr>
          <p:cNvPr id="24" name="Título 1">
            <a:extLst>
              <a:ext uri="{FF2B5EF4-FFF2-40B4-BE49-F238E27FC236}">
                <a16:creationId xmlns:a16="http://schemas.microsoft.com/office/drawing/2014/main" id="{89A3DFFB-2BF6-0CAA-96BE-268A41DF0A76}"/>
              </a:ext>
            </a:extLst>
          </p:cNvPr>
          <p:cNvSpPr>
            <a:spLocks noGrp="1"/>
          </p:cNvSpPr>
          <p:nvPr>
            <p:ph type="title"/>
          </p:nvPr>
        </p:nvSpPr>
        <p:spPr>
          <a:xfrm>
            <a:off x="634030" y="631977"/>
            <a:ext cx="10923934" cy="735499"/>
          </a:xfrm>
        </p:spPr>
        <p:txBody>
          <a:bodyPr rtlCol="0" anchor="t"/>
          <a:lstStyle/>
          <a:p>
            <a:pPr rtl="0"/>
            <a:r>
              <a:rPr lang="pt-br"/>
              <a:t>Clique para editar o estilo de título Mestre</a:t>
            </a:r>
          </a:p>
        </p:txBody>
      </p:sp>
      <p:sp>
        <p:nvSpPr>
          <p:cNvPr id="15" name="Espaço Reservado para Imagem 14">
            <a:extLst>
              <a:ext uri="{FF2B5EF4-FFF2-40B4-BE49-F238E27FC236}">
                <a16:creationId xmlns:a16="http://schemas.microsoft.com/office/drawing/2014/main" id="{9309F4B8-F6C3-3F2C-3CF0-AE8CD8A2EF01}"/>
              </a:ext>
            </a:extLst>
          </p:cNvPr>
          <p:cNvSpPr>
            <a:spLocks noGrp="1"/>
          </p:cNvSpPr>
          <p:nvPr>
            <p:ph type="pic" sz="quarter" idx="13" hasCustomPrompt="1"/>
          </p:nvPr>
        </p:nvSpPr>
        <p:spPr>
          <a:xfrm>
            <a:off x="678903" y="2109539"/>
            <a:ext cx="5123858" cy="4258053"/>
          </a:xfrm>
          <a:custGeom>
            <a:avLst/>
            <a:gdLst>
              <a:gd name="csX0" fmla="*/ 130666 w 5123858"/>
              <a:gd name="csY0" fmla="*/ 3324256 h 4258053"/>
              <a:gd name="csX1" fmla="*/ 202561 w 5123858"/>
              <a:gd name="csY1" fmla="*/ 3325911 h 4258053"/>
              <a:gd name="csX2" fmla="*/ 398782 w 5123858"/>
              <a:gd name="csY2" fmla="*/ 3447163 h 4258053"/>
              <a:gd name="csX3" fmla="*/ 288408 w 5123858"/>
              <a:gd name="csY3" fmla="*/ 3888107 h 4258053"/>
              <a:gd name="csX4" fmla="*/ 281907 w 5123858"/>
              <a:gd name="csY4" fmla="*/ 3899625 h 4258053"/>
              <a:gd name="csX5" fmla="*/ 215788 w 5123858"/>
              <a:gd name="csY5" fmla="*/ 3820732 h 4258053"/>
              <a:gd name="csX6" fmla="*/ 147739 w 5123858"/>
              <a:gd name="csY6" fmla="*/ 3723442 h 4258053"/>
              <a:gd name="csX7" fmla="*/ 4931 w 5123858"/>
              <a:gd name="csY7" fmla="*/ 3376506 h 4258053"/>
              <a:gd name="csX8" fmla="*/ 0 w 5123858"/>
              <a:gd name="csY8" fmla="*/ 3345542 h 4258053"/>
              <a:gd name="csX9" fmla="*/ 50314 w 5123858"/>
              <a:gd name="csY9" fmla="*/ 3333816 h 4258053"/>
              <a:gd name="csX10" fmla="*/ 130666 w 5123858"/>
              <a:gd name="csY10" fmla="*/ 3324256 h 4258053"/>
              <a:gd name="csX11" fmla="*/ 1028221 w 5123858"/>
              <a:gd name="csY11" fmla="*/ 1 h 4258053"/>
              <a:gd name="csX12" fmla="*/ 1537526 w 5123858"/>
              <a:gd name="csY12" fmla="*/ 93595 h 4258053"/>
              <a:gd name="csX13" fmla="*/ 3165300 w 5123858"/>
              <a:gd name="csY13" fmla="*/ 446557 h 4258053"/>
              <a:gd name="csX14" fmla="*/ 4825291 w 5123858"/>
              <a:gd name="csY14" fmla="*/ 604230 h 4258053"/>
              <a:gd name="csX15" fmla="*/ 4926112 w 5123858"/>
              <a:gd name="csY15" fmla="*/ 1846888 h 4258053"/>
              <a:gd name="csX16" fmla="*/ 4908191 w 5123858"/>
              <a:gd name="csY16" fmla="*/ 3725364 h 4258053"/>
              <a:gd name="csX17" fmla="*/ 4224021 w 5123858"/>
              <a:gd name="csY17" fmla="*/ 4037210 h 4258053"/>
              <a:gd name="csX18" fmla="*/ 4208736 w 5123858"/>
              <a:gd name="csY18" fmla="*/ 4035640 h 4258053"/>
              <a:gd name="csX19" fmla="*/ 4121336 w 5123858"/>
              <a:gd name="csY19" fmla="*/ 3983491 h 4258053"/>
              <a:gd name="csX20" fmla="*/ 3256679 w 5123858"/>
              <a:gd name="csY20" fmla="*/ 3767895 h 4258053"/>
              <a:gd name="csX21" fmla="*/ 2547136 w 5123858"/>
              <a:gd name="csY21" fmla="*/ 3863693 h 4258053"/>
              <a:gd name="csX22" fmla="*/ 2301877 w 5123858"/>
              <a:gd name="csY22" fmla="*/ 3946002 h 4258053"/>
              <a:gd name="csX23" fmla="*/ 2301657 w 5123858"/>
              <a:gd name="csY23" fmla="*/ 3945209 h 4258053"/>
              <a:gd name="csX24" fmla="*/ 2239074 w 5123858"/>
              <a:gd name="csY24" fmla="*/ 3969330 h 4258053"/>
              <a:gd name="csX25" fmla="*/ 2239075 w 5123858"/>
              <a:gd name="csY25" fmla="*/ 3969981 h 4258053"/>
              <a:gd name="csX26" fmla="*/ 1829279 w 5123858"/>
              <a:gd name="csY26" fmla="*/ 4163920 h 4258053"/>
              <a:gd name="csX27" fmla="*/ 1816309 w 5123858"/>
              <a:gd name="csY27" fmla="*/ 4171302 h 4258053"/>
              <a:gd name="csX28" fmla="*/ 1807708 w 5123858"/>
              <a:gd name="csY28" fmla="*/ 4173354 h 4258053"/>
              <a:gd name="csX29" fmla="*/ 790853 w 5123858"/>
              <a:gd name="csY29" fmla="*/ 4212971 h 4258053"/>
              <a:gd name="csX30" fmla="*/ 785213 w 5123858"/>
              <a:gd name="csY30" fmla="*/ 4211186 h 4258053"/>
              <a:gd name="csX31" fmla="*/ 849159 w 5123858"/>
              <a:gd name="csY31" fmla="*/ 4095797 h 4258053"/>
              <a:gd name="csX32" fmla="*/ 966581 w 5123858"/>
              <a:gd name="csY32" fmla="*/ 3814831 h 4258053"/>
              <a:gd name="csX33" fmla="*/ 887701 w 5123858"/>
              <a:gd name="csY33" fmla="*/ 3110134 h 4258053"/>
              <a:gd name="csX34" fmla="*/ 268404 w 5123858"/>
              <a:gd name="csY34" fmla="*/ 2735297 h 4258053"/>
              <a:gd name="csX35" fmla="*/ 126932 w 5123858"/>
              <a:gd name="csY35" fmla="*/ 2729899 h 4258053"/>
              <a:gd name="csX36" fmla="*/ 17261 w 5123858"/>
              <a:gd name="csY36" fmla="*/ 2738483 h 4258053"/>
              <a:gd name="csX37" fmla="*/ 60691 w 5123858"/>
              <a:gd name="csY37" fmla="*/ 2522968 h 4258053"/>
              <a:gd name="csX38" fmla="*/ 206241 w 5123858"/>
              <a:gd name="csY38" fmla="*/ 1775537 h 4258053"/>
              <a:gd name="csX39" fmla="*/ 188199 w 5123858"/>
              <a:gd name="csY39" fmla="*/ 645882 h 4258053"/>
              <a:gd name="csX40" fmla="*/ 1028221 w 5123858"/>
              <a:gd name="csY40" fmla="*/ 1 h 4258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5123858" h="4258053">
                <a:moveTo>
                  <a:pt x="130666" y="3324256"/>
                </a:moveTo>
                <a:cubicBezTo>
                  <a:pt x="156073" y="3322927"/>
                  <a:pt x="180071" y="3323467"/>
                  <a:pt x="202561" y="3325911"/>
                </a:cubicBezTo>
                <a:cubicBezTo>
                  <a:pt x="287960" y="3335690"/>
                  <a:pt x="346631" y="3371544"/>
                  <a:pt x="398782" y="3447163"/>
                </a:cubicBezTo>
                <a:cubicBezTo>
                  <a:pt x="458430" y="3534192"/>
                  <a:pt x="386070" y="3707024"/>
                  <a:pt x="288408" y="3888107"/>
                </a:cubicBezTo>
                <a:lnTo>
                  <a:pt x="281907" y="3899625"/>
                </a:lnTo>
                <a:lnTo>
                  <a:pt x="215788" y="3820732"/>
                </a:lnTo>
                <a:cubicBezTo>
                  <a:pt x="192438" y="3790232"/>
                  <a:pt x="169743" y="3757832"/>
                  <a:pt x="147739" y="3723442"/>
                </a:cubicBezTo>
                <a:cubicBezTo>
                  <a:pt x="75397" y="3610482"/>
                  <a:pt x="30215" y="3494597"/>
                  <a:pt x="4931" y="3376506"/>
                </a:cubicBezTo>
                <a:lnTo>
                  <a:pt x="0" y="3345542"/>
                </a:lnTo>
                <a:lnTo>
                  <a:pt x="50314" y="3333816"/>
                </a:lnTo>
                <a:cubicBezTo>
                  <a:pt x="78442" y="3328784"/>
                  <a:pt x="105259" y="3325585"/>
                  <a:pt x="130666" y="3324256"/>
                </a:cubicBezTo>
                <a:close/>
                <a:moveTo>
                  <a:pt x="1028221" y="1"/>
                </a:moveTo>
                <a:cubicBezTo>
                  <a:pt x="1198931" y="125"/>
                  <a:pt x="1375164" y="35530"/>
                  <a:pt x="1537526" y="93595"/>
                </a:cubicBezTo>
                <a:cubicBezTo>
                  <a:pt x="2199579" y="330915"/>
                  <a:pt x="2379939" y="556323"/>
                  <a:pt x="3165300" y="446557"/>
                </a:cubicBezTo>
                <a:cubicBezTo>
                  <a:pt x="3733583" y="367219"/>
                  <a:pt x="4415501" y="-30912"/>
                  <a:pt x="4825291" y="604230"/>
                </a:cubicBezTo>
                <a:cubicBezTo>
                  <a:pt x="5029239" y="920620"/>
                  <a:pt x="4898837" y="1461516"/>
                  <a:pt x="4926112" y="1846888"/>
                </a:cubicBezTo>
                <a:cubicBezTo>
                  <a:pt x="4970046" y="2467417"/>
                  <a:pt x="5359037" y="3115054"/>
                  <a:pt x="4908191" y="3725364"/>
                </a:cubicBezTo>
                <a:cubicBezTo>
                  <a:pt x="4710946" y="3992375"/>
                  <a:pt x="4473492" y="4052979"/>
                  <a:pt x="4224021" y="4037210"/>
                </a:cubicBezTo>
                <a:lnTo>
                  <a:pt x="4208736" y="4035640"/>
                </a:lnTo>
                <a:lnTo>
                  <a:pt x="4121336" y="3983491"/>
                </a:lnTo>
                <a:cubicBezTo>
                  <a:pt x="3872311" y="3852081"/>
                  <a:pt x="3571626" y="3775229"/>
                  <a:pt x="3256679" y="3767895"/>
                </a:cubicBezTo>
                <a:cubicBezTo>
                  <a:pt x="3024933" y="3762516"/>
                  <a:pt x="2790619" y="3793807"/>
                  <a:pt x="2547136" y="3863693"/>
                </a:cubicBezTo>
                <a:lnTo>
                  <a:pt x="2301877" y="3946002"/>
                </a:lnTo>
                <a:lnTo>
                  <a:pt x="2301657" y="3945209"/>
                </a:lnTo>
                <a:cubicBezTo>
                  <a:pt x="2280795" y="3953032"/>
                  <a:pt x="2259936" y="3961507"/>
                  <a:pt x="2239074" y="3969330"/>
                </a:cubicBezTo>
                <a:lnTo>
                  <a:pt x="2239075" y="3969981"/>
                </a:lnTo>
                <a:cubicBezTo>
                  <a:pt x="2106741" y="4023437"/>
                  <a:pt x="1971799" y="4087159"/>
                  <a:pt x="1829279" y="4163920"/>
                </a:cubicBezTo>
                <a:lnTo>
                  <a:pt x="1816309" y="4171302"/>
                </a:lnTo>
                <a:lnTo>
                  <a:pt x="1807708" y="4173354"/>
                </a:lnTo>
                <a:cubicBezTo>
                  <a:pt x="1449784" y="4252954"/>
                  <a:pt x="1099463" y="4296304"/>
                  <a:pt x="790853" y="4212971"/>
                </a:cubicBezTo>
                <a:lnTo>
                  <a:pt x="785213" y="4211186"/>
                </a:lnTo>
                <a:lnTo>
                  <a:pt x="849159" y="4095797"/>
                </a:lnTo>
                <a:cubicBezTo>
                  <a:pt x="895688" y="4004206"/>
                  <a:pt x="936920" y="3910659"/>
                  <a:pt x="966581" y="3814831"/>
                </a:cubicBezTo>
                <a:cubicBezTo>
                  <a:pt x="1050674" y="3544948"/>
                  <a:pt x="1023947" y="3308311"/>
                  <a:pt x="887701" y="3110134"/>
                </a:cubicBezTo>
                <a:cubicBezTo>
                  <a:pt x="738417" y="2893055"/>
                  <a:pt x="523945" y="2763979"/>
                  <a:pt x="268404" y="2735297"/>
                </a:cubicBezTo>
                <a:cubicBezTo>
                  <a:pt x="222607" y="2730245"/>
                  <a:pt x="175426" y="2728451"/>
                  <a:pt x="126932" y="2729899"/>
                </a:cubicBezTo>
                <a:lnTo>
                  <a:pt x="17261" y="2738483"/>
                </a:lnTo>
                <a:lnTo>
                  <a:pt x="60691" y="2522968"/>
                </a:lnTo>
                <a:cubicBezTo>
                  <a:pt x="116761" y="2274023"/>
                  <a:pt x="184644" y="2022963"/>
                  <a:pt x="206241" y="1775537"/>
                </a:cubicBezTo>
                <a:cubicBezTo>
                  <a:pt x="239320" y="1394987"/>
                  <a:pt x="96105" y="1025129"/>
                  <a:pt x="188199" y="645882"/>
                </a:cubicBezTo>
                <a:cubicBezTo>
                  <a:pt x="303824" y="170222"/>
                  <a:pt x="652659" y="-270"/>
                  <a:pt x="1028221" y="1"/>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07755DB3-9272-8E5E-039F-AC14A2C07898}"/>
              </a:ext>
            </a:extLst>
          </p:cNvPr>
          <p:cNvSpPr>
            <a:spLocks noGrp="1"/>
          </p:cNvSpPr>
          <p:nvPr>
            <p:ph sz="quarter" idx="14"/>
          </p:nvPr>
        </p:nvSpPr>
        <p:spPr>
          <a:xfrm>
            <a:off x="6286495" y="2129474"/>
            <a:ext cx="5271469" cy="4065561"/>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20" name="Forma livre: Forma 19">
            <a:extLst>
              <a:ext uri="{FF2B5EF4-FFF2-40B4-BE49-F238E27FC236}">
                <a16:creationId xmlns:a16="http://schemas.microsoft.com/office/drawing/2014/main" id="{99389F46-30F2-CDD0-1A34-5D749A9140A4}"/>
              </a:ext>
            </a:extLst>
          </p:cNvPr>
          <p:cNvSpPr/>
          <p:nvPr/>
        </p:nvSpPr>
        <p:spPr>
          <a:xfrm flipH="1">
            <a:off x="1553927" y="6055861"/>
            <a:ext cx="1577306" cy="802138"/>
          </a:xfrm>
          <a:custGeom>
            <a:avLst/>
            <a:gdLst>
              <a:gd name="csX0" fmla="*/ 159713 w 1577306"/>
              <a:gd name="csY0" fmla="*/ 0 h 802138"/>
              <a:gd name="csX1" fmla="*/ 0 w 1577306"/>
              <a:gd name="csY1" fmla="*/ 574969 h 802138"/>
              <a:gd name="csX2" fmla="*/ 403521 w 1577306"/>
              <a:gd name="csY2" fmla="*/ 769641 h 802138"/>
              <a:gd name="csX3" fmla="*/ 459192 w 1577306"/>
              <a:gd name="csY3" fmla="*/ 802138 h 802138"/>
              <a:gd name="csX4" fmla="*/ 1577306 w 1577306"/>
              <a:gd name="csY4" fmla="*/ 802138 h 802138"/>
              <a:gd name="csX5" fmla="*/ 1564552 w 1577306"/>
              <a:gd name="csY5" fmla="*/ 796062 h 802138"/>
              <a:gd name="csX6" fmla="*/ 1201438 w 1577306"/>
              <a:gd name="csY6" fmla="*/ 567798 h 802138"/>
              <a:gd name="csX7" fmla="*/ 1087356 w 1577306"/>
              <a:gd name="csY7" fmla="*/ 490875 h 802138"/>
              <a:gd name="csX8" fmla="*/ 222295 w 1577306"/>
              <a:gd name="csY8" fmla="*/ 24772 h 802138"/>
              <a:gd name="csX9" fmla="*/ 222295 w 1577306"/>
              <a:gd name="csY9" fmla="*/ 24120 h 802138"/>
              <a:gd name="csX10" fmla="*/ 159713 w 1577306"/>
              <a:gd name="csY10" fmla="*/ 0 h 802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7306" h="802138">
                <a:moveTo>
                  <a:pt x="159713" y="0"/>
                </a:moveTo>
                <a:lnTo>
                  <a:pt x="0" y="574969"/>
                </a:lnTo>
                <a:cubicBezTo>
                  <a:pt x="140157" y="631358"/>
                  <a:pt x="275424" y="698503"/>
                  <a:pt x="403521" y="769641"/>
                </a:cubicBezTo>
                <a:lnTo>
                  <a:pt x="459192" y="802138"/>
                </a:lnTo>
                <a:lnTo>
                  <a:pt x="1577306" y="802138"/>
                </a:lnTo>
                <a:lnTo>
                  <a:pt x="1564552" y="796062"/>
                </a:lnTo>
                <a:cubicBezTo>
                  <a:pt x="1435997" y="727675"/>
                  <a:pt x="1309000" y="641136"/>
                  <a:pt x="1201438" y="567798"/>
                </a:cubicBezTo>
                <a:cubicBezTo>
                  <a:pt x="1161020" y="539767"/>
                  <a:pt x="1122559" y="513691"/>
                  <a:pt x="1087356" y="490875"/>
                </a:cubicBezTo>
                <a:cubicBezTo>
                  <a:pt x="762062" y="279662"/>
                  <a:pt x="486963" y="131682"/>
                  <a:pt x="222295" y="24772"/>
                </a:cubicBezTo>
                <a:lnTo>
                  <a:pt x="222295" y="24120"/>
                </a:lnTo>
                <a:cubicBezTo>
                  <a:pt x="201434" y="16297"/>
                  <a:pt x="180574" y="7823"/>
                  <a:pt x="159713"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1" name="Forma livre: Forma 20">
            <a:extLst>
              <a:ext uri="{FF2B5EF4-FFF2-40B4-BE49-F238E27FC236}">
                <a16:creationId xmlns:a16="http://schemas.microsoft.com/office/drawing/2014/main" id="{E7AD7733-CA09-61B2-8816-6AA482F9E5BC}"/>
              </a:ext>
            </a:extLst>
          </p:cNvPr>
          <p:cNvSpPr/>
          <p:nvPr/>
        </p:nvSpPr>
        <p:spPr>
          <a:xfrm flipH="1">
            <a:off x="-5762" y="4840065"/>
            <a:ext cx="1690137" cy="2017934"/>
          </a:xfrm>
          <a:custGeom>
            <a:avLst/>
            <a:gdLst>
              <a:gd name="csX0" fmla="*/ 887579 w 1690137"/>
              <a:gd name="csY0" fmla="*/ 485 h 2017934"/>
              <a:gd name="csX1" fmla="*/ 746108 w 1690137"/>
              <a:gd name="csY1" fmla="*/ 5883 h 2017934"/>
              <a:gd name="csX2" fmla="*/ 126811 w 1690137"/>
              <a:gd name="csY2" fmla="*/ 380721 h 2017934"/>
              <a:gd name="csX3" fmla="*/ 47931 w 1690137"/>
              <a:gd name="csY3" fmla="*/ 1085417 h 2017934"/>
              <a:gd name="csX4" fmla="*/ 314555 w 1690137"/>
              <a:gd name="csY4" fmla="*/ 1635615 h 2017934"/>
              <a:gd name="csX5" fmla="*/ 486655 w 1690137"/>
              <a:gd name="csY5" fmla="*/ 1962213 h 2017934"/>
              <a:gd name="csX6" fmla="*/ 506949 w 1690137"/>
              <a:gd name="csY6" fmla="*/ 2017934 h 2017934"/>
              <a:gd name="csX7" fmla="*/ 1108996 w 1690137"/>
              <a:gd name="csY7" fmla="*/ 2017934 h 2017934"/>
              <a:gd name="csX8" fmla="*/ 1089656 w 1690137"/>
              <a:gd name="csY8" fmla="*/ 1900283 h 2017934"/>
              <a:gd name="csX9" fmla="*/ 828247 w 1690137"/>
              <a:gd name="csY9" fmla="*/ 1339655 h 2017934"/>
              <a:gd name="csX10" fmla="*/ 615730 w 1690137"/>
              <a:gd name="csY10" fmla="*/ 717750 h 2017934"/>
              <a:gd name="csX11" fmla="*/ 811950 w 1690137"/>
              <a:gd name="csY11" fmla="*/ 596498 h 2017934"/>
              <a:gd name="csX12" fmla="*/ 1590961 w 1690137"/>
              <a:gd name="csY12" fmla="*/ 885286 h 2017934"/>
              <a:gd name="csX13" fmla="*/ 1690137 w 1690137"/>
              <a:gd name="csY13" fmla="*/ 953286 h 2017934"/>
              <a:gd name="csX14" fmla="*/ 1690137 w 1690137"/>
              <a:gd name="csY14" fmla="*/ 255414 h 2017934"/>
              <a:gd name="csX15" fmla="*/ 1624290 w 1690137"/>
              <a:gd name="csY15" fmla="*/ 219459 h 2017934"/>
              <a:gd name="csX16" fmla="*/ 1357584 w 1690137"/>
              <a:gd name="csY16" fmla="*/ 100407 h 2017934"/>
              <a:gd name="csX17" fmla="*/ 887579 w 1690137"/>
              <a:gd name="csY17" fmla="*/ 485 h 2017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690137" h="2017934">
                <a:moveTo>
                  <a:pt x="887579" y="485"/>
                </a:moveTo>
                <a:cubicBezTo>
                  <a:pt x="839085" y="-962"/>
                  <a:pt x="791904" y="831"/>
                  <a:pt x="746108" y="5883"/>
                </a:cubicBezTo>
                <a:cubicBezTo>
                  <a:pt x="490567" y="34566"/>
                  <a:pt x="276094" y="163641"/>
                  <a:pt x="126811" y="380721"/>
                </a:cubicBezTo>
                <a:cubicBezTo>
                  <a:pt x="-9435" y="578897"/>
                  <a:pt x="-36163" y="815534"/>
                  <a:pt x="47931" y="1085417"/>
                </a:cubicBezTo>
                <a:cubicBezTo>
                  <a:pt x="107253" y="1277074"/>
                  <a:pt x="212860" y="1459604"/>
                  <a:pt x="314555" y="1635615"/>
                </a:cubicBezTo>
                <a:cubicBezTo>
                  <a:pt x="383004" y="1754259"/>
                  <a:pt x="447542" y="1865733"/>
                  <a:pt x="486655" y="1962213"/>
                </a:cubicBezTo>
                <a:lnTo>
                  <a:pt x="506949" y="2017934"/>
                </a:lnTo>
                <a:lnTo>
                  <a:pt x="1108996" y="2017934"/>
                </a:lnTo>
                <a:lnTo>
                  <a:pt x="1089656" y="1900283"/>
                </a:lnTo>
                <a:cubicBezTo>
                  <a:pt x="1043371" y="1711886"/>
                  <a:pt x="933853" y="1522837"/>
                  <a:pt x="828247" y="1339655"/>
                </a:cubicBezTo>
                <a:cubicBezTo>
                  <a:pt x="691349" y="1102366"/>
                  <a:pt x="536199" y="833787"/>
                  <a:pt x="615730" y="717750"/>
                </a:cubicBezTo>
                <a:cubicBezTo>
                  <a:pt x="667881" y="642130"/>
                  <a:pt x="726552" y="606276"/>
                  <a:pt x="811950" y="596498"/>
                </a:cubicBezTo>
                <a:cubicBezTo>
                  <a:pt x="991872" y="576941"/>
                  <a:pt x="1268274" y="679288"/>
                  <a:pt x="1590961" y="885286"/>
                </a:cubicBezTo>
                <a:lnTo>
                  <a:pt x="1690137" y="953286"/>
                </a:lnTo>
                <a:lnTo>
                  <a:pt x="1690137" y="255414"/>
                </a:lnTo>
                <a:lnTo>
                  <a:pt x="1624290" y="219459"/>
                </a:lnTo>
                <a:cubicBezTo>
                  <a:pt x="1532128" y="172116"/>
                  <a:pt x="1442982" y="132350"/>
                  <a:pt x="1357584" y="100407"/>
                </a:cubicBezTo>
                <a:cubicBezTo>
                  <a:pt x="1190373" y="38315"/>
                  <a:pt x="1033063" y="4823"/>
                  <a:pt x="887579" y="48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3" name="Forma livre: Forma 32">
            <a:extLst>
              <a:ext uri="{FF2B5EF4-FFF2-40B4-BE49-F238E27FC236}">
                <a16:creationId xmlns:a16="http://schemas.microsoft.com/office/drawing/2014/main" id="{381F3688-CAA4-89F1-DD06-717DA89F52C9}"/>
              </a:ext>
            </a:extLst>
          </p:cNvPr>
          <p:cNvSpPr/>
          <p:nvPr/>
        </p:nvSpPr>
        <p:spPr>
          <a:xfrm rot="20133934" flipH="1">
            <a:off x="3058992" y="5629655"/>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9" name="Forma livre: Forma 18">
            <a:extLst>
              <a:ext uri="{FF2B5EF4-FFF2-40B4-BE49-F238E27FC236}">
                <a16:creationId xmlns:a16="http://schemas.microsoft.com/office/drawing/2014/main" id="{0686C5DC-0167-6EAE-FBE4-A1771C312546}"/>
              </a:ext>
            </a:extLst>
          </p:cNvPr>
          <p:cNvSpPr/>
          <p:nvPr/>
        </p:nvSpPr>
        <p:spPr>
          <a:xfrm flipH="1">
            <a:off x="4628920" y="6428301"/>
            <a:ext cx="801216" cy="429698"/>
          </a:xfrm>
          <a:custGeom>
            <a:avLst/>
            <a:gdLst>
              <a:gd name="csX0" fmla="*/ 220130 w 801216"/>
              <a:gd name="csY0" fmla="*/ 0 h 429698"/>
              <a:gd name="csX1" fmla="*/ 180636 w 801216"/>
              <a:gd name="csY1" fmla="*/ 48092 h 429698"/>
              <a:gd name="csX2" fmla="*/ 6431 w 801216"/>
              <a:gd name="csY2" fmla="*/ 402154 h 429698"/>
              <a:gd name="csX3" fmla="*/ 0 w 801216"/>
              <a:gd name="csY3" fmla="*/ 429698 h 429698"/>
              <a:gd name="csX4" fmla="*/ 639824 w 801216"/>
              <a:gd name="csY4" fmla="*/ 429698 h 429698"/>
              <a:gd name="csX5" fmla="*/ 693941 w 801216"/>
              <a:gd name="csY5" fmla="*/ 357029 h 429698"/>
              <a:gd name="csX6" fmla="*/ 763145 w 801216"/>
              <a:gd name="csY6" fmla="*/ 291469 h 429698"/>
              <a:gd name="csX7" fmla="*/ 801216 w 801216"/>
              <a:gd name="csY7" fmla="*/ 264013 h 429698"/>
              <a:gd name="csX8" fmla="*/ 220130 w 801216"/>
              <a:gd name="csY8" fmla="*/ 0 h 42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1216" h="429698">
                <a:moveTo>
                  <a:pt x="220130" y="0"/>
                </a:moveTo>
                <a:lnTo>
                  <a:pt x="180636" y="48092"/>
                </a:lnTo>
                <a:cubicBezTo>
                  <a:pt x="100565" y="156255"/>
                  <a:pt x="42206" y="275149"/>
                  <a:pt x="6431" y="402154"/>
                </a:cubicBezTo>
                <a:lnTo>
                  <a:pt x="0" y="429698"/>
                </a:lnTo>
                <a:lnTo>
                  <a:pt x="639824" y="429698"/>
                </a:lnTo>
                <a:lnTo>
                  <a:pt x="693941" y="357029"/>
                </a:lnTo>
                <a:cubicBezTo>
                  <a:pt x="714639" y="334212"/>
                  <a:pt x="737801" y="312323"/>
                  <a:pt x="763145" y="291469"/>
                </a:cubicBezTo>
                <a:lnTo>
                  <a:pt x="801216" y="264013"/>
                </a:lnTo>
                <a:lnTo>
                  <a:pt x="220130"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 name="Espaço Reservado para Data 3">
            <a:extLst>
              <a:ext uri="{FF2B5EF4-FFF2-40B4-BE49-F238E27FC236}">
                <a16:creationId xmlns:a16="http://schemas.microsoft.com/office/drawing/2014/main" id="{640B8D32-6B0E-22FD-A1D2-31D234077A79}"/>
              </a:ext>
            </a:extLst>
          </p:cNvPr>
          <p:cNvSpPr>
            <a:spLocks noGrp="1"/>
          </p:cNvSpPr>
          <p:nvPr>
            <p:ph type="dt" sz="half" idx="15"/>
          </p:nvPr>
        </p:nvSpPr>
        <p:spPr/>
        <p:txBody>
          <a:bodyPr rtlCol="0"/>
          <a:lstStyle/>
          <a:p>
            <a:pPr rtl="0"/>
            <a:r>
              <a:rPr lang="en-US"/>
              <a:t>6/12/2025</a:t>
            </a:r>
          </a:p>
        </p:txBody>
      </p:sp>
      <p:sp>
        <p:nvSpPr>
          <p:cNvPr id="7" name="Espaço Reservado para Rodapé 6">
            <a:extLst>
              <a:ext uri="{FF2B5EF4-FFF2-40B4-BE49-F238E27FC236}">
                <a16:creationId xmlns:a16="http://schemas.microsoft.com/office/drawing/2014/main" id="{9F5D32BB-1C01-45F9-6DC9-90FB9B35D32C}"/>
              </a:ext>
            </a:extLst>
          </p:cNvPr>
          <p:cNvSpPr>
            <a:spLocks noGrp="1"/>
          </p:cNvSpPr>
          <p:nvPr>
            <p:ph type="ftr" sz="quarter" idx="16"/>
          </p:nvPr>
        </p:nvSpPr>
        <p:spPr/>
        <p:txBody>
          <a:bodyPr rtlCol="0"/>
          <a:lstStyle/>
          <a:p>
            <a:pPr rtl="0"/>
            <a:endParaRPr lang="en-US"/>
          </a:p>
        </p:txBody>
      </p:sp>
      <p:sp>
        <p:nvSpPr>
          <p:cNvPr id="9" name="Espaço Reservado para o Número do Slide 8">
            <a:extLst>
              <a:ext uri="{FF2B5EF4-FFF2-40B4-BE49-F238E27FC236}">
                <a16:creationId xmlns:a16="http://schemas.microsoft.com/office/drawing/2014/main" id="{4AE4DB53-C02F-F21D-B887-9CB059BB2033}"/>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696773684"/>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údo com Imagem 15">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42603" y="634998"/>
            <a:ext cx="7152028" cy="1113477"/>
          </a:xfrm>
        </p:spPr>
        <p:txBody>
          <a:bodyPr rtlCol="0" anchor="t"/>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818B74D6-CD72-B859-C229-60DB988B25E3}"/>
              </a:ext>
            </a:extLst>
          </p:cNvPr>
          <p:cNvSpPr>
            <a:spLocks noGrp="1"/>
          </p:cNvSpPr>
          <p:nvPr>
            <p:ph sz="quarter" idx="14"/>
          </p:nvPr>
        </p:nvSpPr>
        <p:spPr>
          <a:xfrm>
            <a:off x="642603" y="2129475"/>
            <a:ext cx="7152028" cy="4093524"/>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6" name="Espaço Reservado para Imagem 35">
            <a:extLst>
              <a:ext uri="{FF2B5EF4-FFF2-40B4-BE49-F238E27FC236}">
                <a16:creationId xmlns:a16="http://schemas.microsoft.com/office/drawing/2014/main" id="{2AEEE3FE-A4B8-1981-5E74-DEC1F33B4E6B}"/>
              </a:ext>
            </a:extLst>
          </p:cNvPr>
          <p:cNvSpPr>
            <a:spLocks noGrp="1"/>
          </p:cNvSpPr>
          <p:nvPr>
            <p:ph type="pic" sz="quarter" idx="13" hasCustomPrompt="1"/>
          </p:nvPr>
        </p:nvSpPr>
        <p:spPr>
          <a:xfrm>
            <a:off x="8161667"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123213" t="-23864" r="-118821"/>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4" name="Espaço Reservado para Data 3">
            <a:extLst>
              <a:ext uri="{FF2B5EF4-FFF2-40B4-BE49-F238E27FC236}">
                <a16:creationId xmlns:a16="http://schemas.microsoft.com/office/drawing/2014/main" id="{3A6E2E02-7580-C193-51A3-E9B75239E6EB}"/>
              </a:ext>
            </a:extLst>
          </p:cNvPr>
          <p:cNvSpPr>
            <a:spLocks noGrp="1"/>
          </p:cNvSpPr>
          <p:nvPr>
            <p:ph type="dt" sz="half" idx="15"/>
          </p:nvPr>
        </p:nvSpPr>
        <p:spPr/>
        <p:txBody>
          <a:bodyPr rtlCol="0"/>
          <a:lstStyle/>
          <a:p>
            <a:pPr rtl="0"/>
            <a:r>
              <a:rPr lang="en-US"/>
              <a:t>6/12/2025</a:t>
            </a:r>
          </a:p>
        </p:txBody>
      </p:sp>
      <p:sp>
        <p:nvSpPr>
          <p:cNvPr id="9" name="Espaço Reservado para Rodapé 8">
            <a:extLst>
              <a:ext uri="{FF2B5EF4-FFF2-40B4-BE49-F238E27FC236}">
                <a16:creationId xmlns:a16="http://schemas.microsoft.com/office/drawing/2014/main" id="{82034AE1-262C-0DC6-B2E3-D74EF0EA7742}"/>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64A6DEA4-2517-CFF8-D7F0-8C6220894C9A}"/>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251222063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údo com Imagem 16">
    <p:bg>
      <p:bgRef idx="1001">
        <a:schemeClr val="bg2"/>
      </p:bgRef>
    </p:bg>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2355B1FB-7087-D2A0-8B2E-B0D6AD9E8A38}"/>
              </a:ext>
            </a:extLst>
          </p:cNvPr>
          <p:cNvSpPr>
            <a:spLocks noGrp="1"/>
          </p:cNvSpPr>
          <p:nvPr>
            <p:ph type="title"/>
          </p:nvPr>
        </p:nvSpPr>
        <p:spPr>
          <a:xfrm>
            <a:off x="634030" y="631977"/>
            <a:ext cx="4707359" cy="1068486"/>
          </a:xfrm>
        </p:spPr>
        <p:txBody>
          <a:bodyPr rtlCol="0" anchor="t"/>
          <a:lstStyle/>
          <a:p>
            <a:pPr rtl="0"/>
            <a:r>
              <a:rPr lang="pt-br"/>
              <a:t>Clique para editar o estilo de título Mestre</a:t>
            </a:r>
          </a:p>
        </p:txBody>
      </p:sp>
      <p:sp>
        <p:nvSpPr>
          <p:cNvPr id="38" name="Espaço Reservado para Imagem 37">
            <a:extLst>
              <a:ext uri="{FF2B5EF4-FFF2-40B4-BE49-F238E27FC236}">
                <a16:creationId xmlns:a16="http://schemas.microsoft.com/office/drawing/2014/main" id="{7AA094FF-2F71-422F-44D8-1B5693254699}"/>
              </a:ext>
            </a:extLst>
          </p:cNvPr>
          <p:cNvSpPr>
            <a:spLocks noGrp="1"/>
          </p:cNvSpPr>
          <p:nvPr>
            <p:ph type="pic" sz="quarter" idx="13" hasCustomPrompt="1"/>
          </p:nvPr>
        </p:nvSpPr>
        <p:spPr>
          <a:xfrm>
            <a:off x="636169" y="2138374"/>
            <a:ext cx="4707359" cy="4081452"/>
          </a:xfrm>
          <a:custGeom>
            <a:avLst/>
            <a:gdLst>
              <a:gd name="csX0" fmla="*/ 2259226 w 4522676"/>
              <a:gd name="csY0" fmla="*/ 0 h 4594598"/>
              <a:gd name="csX1" fmla="*/ 3190558 w 4522676"/>
              <a:gd name="csY1" fmla="*/ 81717 h 4594598"/>
              <a:gd name="csX2" fmla="*/ 4517651 w 4522676"/>
              <a:gd name="csY2" fmla="*/ 936534 h 4594598"/>
              <a:gd name="csX3" fmla="*/ 4431926 w 4522676"/>
              <a:gd name="csY3" fmla="*/ 1710842 h 4594598"/>
              <a:gd name="csX4" fmla="*/ 4432730 w 4522676"/>
              <a:gd name="csY4" fmla="*/ 1728468 h 4594598"/>
              <a:gd name="csX5" fmla="*/ 4521654 w 4522676"/>
              <a:gd name="csY5" fmla="*/ 2182714 h 4594598"/>
              <a:gd name="csX6" fmla="*/ 4435131 w 4522676"/>
              <a:gd name="csY6" fmla="*/ 3196162 h 4594598"/>
              <a:gd name="csX7" fmla="*/ 4296136 w 4522676"/>
              <a:gd name="csY7" fmla="*/ 4268092 h 4594598"/>
              <a:gd name="csX8" fmla="*/ 3498596 w 4522676"/>
              <a:gd name="csY8" fmla="*/ 4521652 h 4594598"/>
              <a:gd name="csX9" fmla="*/ 2663406 w 4522676"/>
              <a:gd name="csY9" fmla="*/ 4591354 h 4594598"/>
              <a:gd name="csX10" fmla="*/ 1524979 w 4522676"/>
              <a:gd name="csY10" fmla="*/ 4514444 h 4594598"/>
              <a:gd name="csX11" fmla="*/ 53681 w 4522676"/>
              <a:gd name="csY11" fmla="*/ 3964057 h 4594598"/>
              <a:gd name="csX12" fmla="*/ 89331 w 4522676"/>
              <a:gd name="csY12" fmla="*/ 2693843 h 4594598"/>
              <a:gd name="csX13" fmla="*/ 2 w 4522676"/>
              <a:gd name="csY13" fmla="*/ 2288465 h 4594598"/>
              <a:gd name="csX14" fmla="*/ 86929 w 4522676"/>
              <a:gd name="csY14" fmla="*/ 1543401 h 4594598"/>
              <a:gd name="csX15" fmla="*/ 39260 w 4522676"/>
              <a:gd name="csY15" fmla="*/ 721029 h 4594598"/>
              <a:gd name="csX16" fmla="*/ 1537398 w 4522676"/>
              <a:gd name="csY16" fmla="*/ 85321 h 4594598"/>
              <a:gd name="csX17" fmla="*/ 2259226 w 4522676"/>
              <a:gd name="csY17" fmla="*/ 0 h 45945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4522676" h="4594598">
                <a:moveTo>
                  <a:pt x="2259226" y="0"/>
                </a:moveTo>
                <a:cubicBezTo>
                  <a:pt x="2558853" y="6010"/>
                  <a:pt x="2882515" y="97740"/>
                  <a:pt x="3190558" y="81717"/>
                </a:cubicBezTo>
                <a:cubicBezTo>
                  <a:pt x="3801029" y="41660"/>
                  <a:pt x="4449551" y="204693"/>
                  <a:pt x="4517651" y="936534"/>
                </a:cubicBezTo>
                <a:cubicBezTo>
                  <a:pt x="4547291" y="1189700"/>
                  <a:pt x="4436334" y="1459683"/>
                  <a:pt x="4431926" y="1710842"/>
                </a:cubicBezTo>
                <a:cubicBezTo>
                  <a:pt x="4431926" y="1714846"/>
                  <a:pt x="4427923" y="1708037"/>
                  <a:pt x="4432730" y="1728468"/>
                </a:cubicBezTo>
                <a:cubicBezTo>
                  <a:pt x="4429525" y="1884688"/>
                  <a:pt x="4517651" y="2027292"/>
                  <a:pt x="4521654" y="2182714"/>
                </a:cubicBezTo>
                <a:cubicBezTo>
                  <a:pt x="4527264" y="2515989"/>
                  <a:pt x="4414705" y="2859682"/>
                  <a:pt x="4435131" y="3196162"/>
                </a:cubicBezTo>
                <a:cubicBezTo>
                  <a:pt x="4448353" y="3556676"/>
                  <a:pt x="4455162" y="3944030"/>
                  <a:pt x="4296136" y="4268092"/>
                </a:cubicBezTo>
                <a:cubicBezTo>
                  <a:pt x="4151526" y="4540480"/>
                  <a:pt x="3778997" y="4510836"/>
                  <a:pt x="3498596" y="4521652"/>
                </a:cubicBezTo>
                <a:cubicBezTo>
                  <a:pt x="3216994" y="4534471"/>
                  <a:pt x="2942603" y="4579734"/>
                  <a:pt x="2663406" y="4591354"/>
                </a:cubicBezTo>
                <a:cubicBezTo>
                  <a:pt x="2284463" y="4614185"/>
                  <a:pt x="1907127" y="4508834"/>
                  <a:pt x="1524979" y="4514444"/>
                </a:cubicBezTo>
                <a:cubicBezTo>
                  <a:pt x="1000232" y="4537675"/>
                  <a:pt x="192276" y="4610981"/>
                  <a:pt x="53681" y="3964057"/>
                </a:cubicBezTo>
                <a:cubicBezTo>
                  <a:pt x="-36447" y="3551066"/>
                  <a:pt x="104954" y="3112443"/>
                  <a:pt x="89331" y="2693843"/>
                </a:cubicBezTo>
                <a:cubicBezTo>
                  <a:pt x="86126" y="2558052"/>
                  <a:pt x="-397" y="2423860"/>
                  <a:pt x="2" y="2288465"/>
                </a:cubicBezTo>
                <a:cubicBezTo>
                  <a:pt x="2008" y="2042116"/>
                  <a:pt x="100147" y="1792160"/>
                  <a:pt x="86929" y="1543401"/>
                </a:cubicBezTo>
                <a:cubicBezTo>
                  <a:pt x="74111" y="1273019"/>
                  <a:pt x="-30441" y="985007"/>
                  <a:pt x="39260" y="721029"/>
                </a:cubicBezTo>
                <a:cubicBezTo>
                  <a:pt x="224726" y="-18024"/>
                  <a:pt x="908902" y="42862"/>
                  <a:pt x="1537398" y="85321"/>
                </a:cubicBezTo>
                <a:cubicBezTo>
                  <a:pt x="1783751" y="98139"/>
                  <a:pt x="2026495" y="803"/>
                  <a:pt x="2259226"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31769" t="-17012" r="-30749"/>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8BAC3300-BF12-B200-9F06-8D5AC45CB7EF}"/>
              </a:ext>
            </a:extLst>
          </p:cNvPr>
          <p:cNvSpPr>
            <a:spLocks noGrp="1"/>
          </p:cNvSpPr>
          <p:nvPr>
            <p:ph sz="quarter" idx="14"/>
          </p:nvPr>
        </p:nvSpPr>
        <p:spPr>
          <a:xfrm>
            <a:off x="5924551" y="631825"/>
            <a:ext cx="5631280" cy="558800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6" name="Espaço Reservado para Data 5">
            <a:extLst>
              <a:ext uri="{FF2B5EF4-FFF2-40B4-BE49-F238E27FC236}">
                <a16:creationId xmlns:a16="http://schemas.microsoft.com/office/drawing/2014/main" id="{B83054DC-C411-31F2-5003-BE31AEDC6D29}"/>
              </a:ext>
            </a:extLst>
          </p:cNvPr>
          <p:cNvSpPr>
            <a:spLocks noGrp="1"/>
          </p:cNvSpPr>
          <p:nvPr>
            <p:ph type="dt" sz="half" idx="15"/>
          </p:nvPr>
        </p:nvSpPr>
        <p:spPr/>
        <p:txBody>
          <a:bodyPr rtlCol="0"/>
          <a:lstStyle/>
          <a:p>
            <a:pPr rtl="0"/>
            <a:r>
              <a:rPr lang="en-US"/>
              <a:t>6/12/2025</a:t>
            </a:r>
          </a:p>
        </p:txBody>
      </p:sp>
      <p:sp>
        <p:nvSpPr>
          <p:cNvPr id="7" name="Espaço Reservado para Rodapé 6">
            <a:extLst>
              <a:ext uri="{FF2B5EF4-FFF2-40B4-BE49-F238E27FC236}">
                <a16:creationId xmlns:a16="http://schemas.microsoft.com/office/drawing/2014/main" id="{17C901EA-E52E-1B2F-223D-7813B28DFC94}"/>
              </a:ext>
            </a:extLst>
          </p:cNvPr>
          <p:cNvSpPr>
            <a:spLocks noGrp="1"/>
          </p:cNvSpPr>
          <p:nvPr>
            <p:ph type="ftr" sz="quarter" idx="16"/>
          </p:nvPr>
        </p:nvSpPr>
        <p:spPr/>
        <p:txBody>
          <a:bodyPr rtlCol="0"/>
          <a:lstStyle/>
          <a:p>
            <a:pPr rtl="0"/>
            <a:endParaRPr lang="en-US"/>
          </a:p>
        </p:txBody>
      </p:sp>
      <p:sp>
        <p:nvSpPr>
          <p:cNvPr id="10" name="Espaço Reservado para o Número do Slide 9">
            <a:extLst>
              <a:ext uri="{FF2B5EF4-FFF2-40B4-BE49-F238E27FC236}">
                <a16:creationId xmlns:a16="http://schemas.microsoft.com/office/drawing/2014/main" id="{3660867E-A5BA-7C85-E3F5-0F1F75AF7050}"/>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1898797633"/>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údo com Imagem 17">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75431" y="634999"/>
            <a:ext cx="3725123" cy="1525471"/>
          </a:xfrm>
        </p:spPr>
        <p:txBody>
          <a:bodyPr rtlCol="0" anchor="t">
            <a:normAutofit/>
          </a:bodyPr>
          <a:lstStyle>
            <a:lvl1pPr>
              <a:defRPr sz="2800"/>
            </a:lvl1pPr>
          </a:lstStyle>
          <a:p>
            <a:pPr rtl="0"/>
            <a:r>
              <a:rPr lang="pt-br"/>
              <a:t>Clique para editar o estilo de título Mestre</a:t>
            </a:r>
          </a:p>
        </p:txBody>
      </p:sp>
      <p:sp>
        <p:nvSpPr>
          <p:cNvPr id="20" name="Espaço Reservado para Imagem 19">
            <a:extLst>
              <a:ext uri="{FF2B5EF4-FFF2-40B4-BE49-F238E27FC236}">
                <a16:creationId xmlns:a16="http://schemas.microsoft.com/office/drawing/2014/main" id="{50115747-AB25-D642-8F6E-A31ABCCE9F93}"/>
              </a:ext>
            </a:extLst>
          </p:cNvPr>
          <p:cNvSpPr>
            <a:spLocks noGrp="1"/>
          </p:cNvSpPr>
          <p:nvPr>
            <p:ph type="pic" sz="quarter" idx="13" hasCustomPrompt="1"/>
          </p:nvPr>
        </p:nvSpPr>
        <p:spPr>
          <a:xfrm>
            <a:off x="675432" y="2523529"/>
            <a:ext cx="3525938" cy="3738883"/>
          </a:xfrm>
          <a:custGeom>
            <a:avLst/>
            <a:gdLst>
              <a:gd name="csX0" fmla="*/ 1966018 w 3525938"/>
              <a:gd name="csY0" fmla="*/ 0 h 3738883"/>
              <a:gd name="csX1" fmla="*/ 2714696 w 3525938"/>
              <a:gd name="csY1" fmla="*/ 269938 h 3738883"/>
              <a:gd name="csX2" fmla="*/ 3180790 w 3525938"/>
              <a:gd name="csY2" fmla="*/ 741519 h 3738883"/>
              <a:gd name="csX3" fmla="*/ 3516959 w 3525938"/>
              <a:gd name="csY3" fmla="*/ 1619631 h 3738883"/>
              <a:gd name="csX4" fmla="*/ 3276601 w 3525938"/>
              <a:gd name="csY4" fmla="*/ 2905905 h 3738883"/>
              <a:gd name="csX5" fmla="*/ 3036350 w 3525938"/>
              <a:gd name="csY5" fmla="*/ 3279189 h 3738883"/>
              <a:gd name="csX6" fmla="*/ 2956132 w 3525938"/>
              <a:gd name="csY6" fmla="*/ 3365115 h 3738883"/>
              <a:gd name="csX7" fmla="*/ 2806571 w 3525938"/>
              <a:gd name="csY7" fmla="*/ 3355017 h 3738883"/>
              <a:gd name="csX8" fmla="*/ 2097027 w 3525938"/>
              <a:gd name="csY8" fmla="*/ 3450815 h 3738883"/>
              <a:gd name="csX9" fmla="*/ 1851768 w 3525938"/>
              <a:gd name="csY9" fmla="*/ 3533124 h 3738883"/>
              <a:gd name="csX10" fmla="*/ 1851548 w 3525938"/>
              <a:gd name="csY10" fmla="*/ 3532332 h 3738883"/>
              <a:gd name="csX11" fmla="*/ 1788966 w 3525938"/>
              <a:gd name="csY11" fmla="*/ 3556452 h 3738883"/>
              <a:gd name="csX12" fmla="*/ 1788966 w 3525938"/>
              <a:gd name="csY12" fmla="*/ 3557104 h 3738883"/>
              <a:gd name="csX13" fmla="*/ 1587888 w 3525938"/>
              <a:gd name="csY13" fmla="*/ 3645334 h 3738883"/>
              <a:gd name="csX14" fmla="*/ 1403178 w 3525938"/>
              <a:gd name="csY14" fmla="*/ 3738883 h 3738883"/>
              <a:gd name="csX15" fmla="*/ 1302330 w 3525938"/>
              <a:gd name="csY15" fmla="*/ 3711859 h 3738883"/>
              <a:gd name="csX16" fmla="*/ 608315 w 3525938"/>
              <a:gd name="csY16" fmla="*/ 3373623 h 3738883"/>
              <a:gd name="csX17" fmla="*/ 539041 w 3525938"/>
              <a:gd name="csY17" fmla="*/ 3316593 h 3738883"/>
              <a:gd name="csX18" fmla="*/ 542815 w 3525938"/>
              <a:gd name="csY18" fmla="*/ 3302316 h 3738883"/>
              <a:gd name="csX19" fmla="*/ 437592 w 3525938"/>
              <a:gd name="csY19" fmla="*/ 2697257 h 3738883"/>
              <a:gd name="csX20" fmla="*/ 87181 w 3525938"/>
              <a:gd name="csY20" fmla="*/ 2396387 h 3738883"/>
              <a:gd name="csX21" fmla="*/ 7400 w 3525938"/>
              <a:gd name="csY21" fmla="*/ 2364753 h 3738883"/>
              <a:gd name="csX22" fmla="*/ 50 w 3525938"/>
              <a:gd name="csY22" fmla="*/ 2246057 h 3738883"/>
              <a:gd name="csX23" fmla="*/ 389098 w 3525938"/>
              <a:gd name="csY23" fmla="*/ 1190332 h 3738883"/>
              <a:gd name="csX24" fmla="*/ 973744 w 3525938"/>
              <a:gd name="csY24" fmla="*/ 492718 h 3738883"/>
              <a:gd name="csX25" fmla="*/ 1797122 w 3525938"/>
              <a:gd name="csY25" fmla="*/ 14635 h 3738883"/>
              <a:gd name="csX26" fmla="*/ 1966018 w 3525938"/>
              <a:gd name="csY26" fmla="*/ 0 h 3738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525938" h="3738883">
                <a:moveTo>
                  <a:pt x="1966018" y="0"/>
                </a:moveTo>
                <a:cubicBezTo>
                  <a:pt x="2264840" y="6505"/>
                  <a:pt x="2514940" y="76429"/>
                  <a:pt x="2714696" y="269938"/>
                </a:cubicBezTo>
                <a:cubicBezTo>
                  <a:pt x="2873850" y="422795"/>
                  <a:pt x="3034624" y="575651"/>
                  <a:pt x="3180790" y="741519"/>
                </a:cubicBezTo>
                <a:cubicBezTo>
                  <a:pt x="3400027" y="990316"/>
                  <a:pt x="3489349" y="1292777"/>
                  <a:pt x="3516959" y="1619631"/>
                </a:cubicBezTo>
                <a:cubicBezTo>
                  <a:pt x="3555935" y="2071697"/>
                  <a:pt x="3466614" y="2499371"/>
                  <a:pt x="3276601" y="2905905"/>
                </a:cubicBezTo>
                <a:cubicBezTo>
                  <a:pt x="3212048" y="3044939"/>
                  <a:pt x="3131051" y="3168653"/>
                  <a:pt x="3036350" y="3279189"/>
                </a:cubicBezTo>
                <a:lnTo>
                  <a:pt x="2956132" y="3365115"/>
                </a:lnTo>
                <a:lnTo>
                  <a:pt x="2806571" y="3355017"/>
                </a:lnTo>
                <a:cubicBezTo>
                  <a:pt x="2574824" y="3349639"/>
                  <a:pt x="2340509" y="3380930"/>
                  <a:pt x="2097027" y="3450815"/>
                </a:cubicBezTo>
                <a:lnTo>
                  <a:pt x="1851768" y="3533124"/>
                </a:lnTo>
                <a:lnTo>
                  <a:pt x="1851548" y="3532332"/>
                </a:lnTo>
                <a:cubicBezTo>
                  <a:pt x="1830687" y="3540155"/>
                  <a:pt x="1809827" y="3548629"/>
                  <a:pt x="1788966" y="3556452"/>
                </a:cubicBezTo>
                <a:lnTo>
                  <a:pt x="1788966" y="3557104"/>
                </a:lnTo>
                <a:cubicBezTo>
                  <a:pt x="1722799" y="3583832"/>
                  <a:pt x="1655980" y="3613126"/>
                  <a:pt x="1587888" y="3645334"/>
                </a:cubicBezTo>
                <a:lnTo>
                  <a:pt x="1403178" y="3738883"/>
                </a:lnTo>
                <a:lnTo>
                  <a:pt x="1302330" y="3711859"/>
                </a:lnTo>
                <a:cubicBezTo>
                  <a:pt x="1052281" y="3636243"/>
                  <a:pt x="818168" y="3528919"/>
                  <a:pt x="608315" y="3373623"/>
                </a:cubicBezTo>
                <a:lnTo>
                  <a:pt x="539041" y="3316593"/>
                </a:lnTo>
                <a:lnTo>
                  <a:pt x="542815" y="3302316"/>
                </a:lnTo>
                <a:cubicBezTo>
                  <a:pt x="592173" y="3073512"/>
                  <a:pt x="556807" y="2870661"/>
                  <a:pt x="437592" y="2697257"/>
                </a:cubicBezTo>
                <a:cubicBezTo>
                  <a:pt x="344290" y="2561582"/>
                  <a:pt x="225524" y="2460284"/>
                  <a:pt x="87181" y="2396387"/>
                </a:cubicBezTo>
                <a:lnTo>
                  <a:pt x="7400" y="2364753"/>
                </a:lnTo>
                <a:lnTo>
                  <a:pt x="50" y="2246057"/>
                </a:lnTo>
                <a:cubicBezTo>
                  <a:pt x="-3103" y="1851609"/>
                  <a:pt x="143262" y="1504788"/>
                  <a:pt x="389098" y="1190332"/>
                </a:cubicBezTo>
                <a:cubicBezTo>
                  <a:pt x="575861" y="951290"/>
                  <a:pt x="762620" y="708995"/>
                  <a:pt x="973744" y="492718"/>
                </a:cubicBezTo>
                <a:cubicBezTo>
                  <a:pt x="1199484" y="261808"/>
                  <a:pt x="1464197" y="73176"/>
                  <a:pt x="1797122" y="14635"/>
                </a:cubicBezTo>
                <a:cubicBezTo>
                  <a:pt x="1862084" y="4879"/>
                  <a:pt x="1927047" y="3252"/>
                  <a:pt x="1966018"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69065" t="-30946" r="-70148"/>
            </a:stretch>
          </a:blipFill>
        </p:spPr>
        <p:txBody>
          <a:bodyPr vert="horz" wrap="square" lIns="91440" tIns="45720" rIns="91440" bIns="45720" rtlCol="0">
            <a:noAutofit/>
          </a:bodyPr>
          <a:lstStyle>
            <a:lvl1pPr marL="0" indent="0">
              <a:buNone/>
              <a:defRPr lang="en-US" dirty="0"/>
            </a:lvl1pPr>
          </a:lstStyle>
          <a:p>
            <a:pPr lvl="0" rtl="0"/>
            <a:r>
              <a:rPr lang="pt-br"/>
              <a:t>   </a:t>
            </a:r>
          </a:p>
        </p:txBody>
      </p:sp>
      <p:sp>
        <p:nvSpPr>
          <p:cNvPr id="8" name="Espaço Reservado para Conteúdo 7">
            <a:extLst>
              <a:ext uri="{FF2B5EF4-FFF2-40B4-BE49-F238E27FC236}">
                <a16:creationId xmlns:a16="http://schemas.microsoft.com/office/drawing/2014/main" id="{83F7B03F-5EDA-605B-1A2E-F48896E48939}"/>
              </a:ext>
            </a:extLst>
          </p:cNvPr>
          <p:cNvSpPr>
            <a:spLocks noGrp="1"/>
          </p:cNvSpPr>
          <p:nvPr>
            <p:ph sz="quarter" idx="14"/>
          </p:nvPr>
        </p:nvSpPr>
        <p:spPr>
          <a:xfrm>
            <a:off x="4962527" y="634998"/>
            <a:ext cx="6595438" cy="5584827"/>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2" name="Forma livre: Forma 11">
            <a:extLst>
              <a:ext uri="{FF2B5EF4-FFF2-40B4-BE49-F238E27FC236}">
                <a16:creationId xmlns:a16="http://schemas.microsoft.com/office/drawing/2014/main" id="{09C89BA5-2C6F-D99B-1790-FEFAC9914478}"/>
              </a:ext>
            </a:extLst>
          </p:cNvPr>
          <p:cNvSpPr/>
          <p:nvPr userDrawn="1"/>
        </p:nvSpPr>
        <p:spPr>
          <a:xfrm flipH="1">
            <a:off x="0" y="4840065"/>
            <a:ext cx="1239835" cy="2017934"/>
          </a:xfrm>
          <a:custGeom>
            <a:avLst/>
            <a:gdLst>
              <a:gd name="csX0" fmla="*/ 887579 w 1239835"/>
              <a:gd name="csY0" fmla="*/ 485 h 2017934"/>
              <a:gd name="csX1" fmla="*/ 746108 w 1239835"/>
              <a:gd name="csY1" fmla="*/ 5883 h 2017934"/>
              <a:gd name="csX2" fmla="*/ 126811 w 1239835"/>
              <a:gd name="csY2" fmla="*/ 380721 h 2017934"/>
              <a:gd name="csX3" fmla="*/ 47931 w 1239835"/>
              <a:gd name="csY3" fmla="*/ 1085417 h 2017934"/>
              <a:gd name="csX4" fmla="*/ 314555 w 1239835"/>
              <a:gd name="csY4" fmla="*/ 1635615 h 2017934"/>
              <a:gd name="csX5" fmla="*/ 486655 w 1239835"/>
              <a:gd name="csY5" fmla="*/ 1962213 h 2017934"/>
              <a:gd name="csX6" fmla="*/ 506949 w 1239835"/>
              <a:gd name="csY6" fmla="*/ 2017934 h 2017934"/>
              <a:gd name="csX7" fmla="*/ 1108996 w 1239835"/>
              <a:gd name="csY7" fmla="*/ 2017934 h 2017934"/>
              <a:gd name="csX8" fmla="*/ 1089656 w 1239835"/>
              <a:gd name="csY8" fmla="*/ 1900283 h 2017934"/>
              <a:gd name="csX9" fmla="*/ 828247 w 1239835"/>
              <a:gd name="csY9" fmla="*/ 1339655 h 2017934"/>
              <a:gd name="csX10" fmla="*/ 615730 w 1239835"/>
              <a:gd name="csY10" fmla="*/ 717750 h 2017934"/>
              <a:gd name="csX11" fmla="*/ 811950 w 1239835"/>
              <a:gd name="csY11" fmla="*/ 596498 h 2017934"/>
              <a:gd name="csX12" fmla="*/ 1147919 w 1239835"/>
              <a:gd name="csY12" fmla="*/ 656309 h 2017934"/>
              <a:gd name="csX13" fmla="*/ 1239835 w 1239835"/>
              <a:gd name="csY13" fmla="*/ 694014 h 2017934"/>
              <a:gd name="csX14" fmla="*/ 1239835 w 1239835"/>
              <a:gd name="csY14" fmla="*/ 61135 h 2017934"/>
              <a:gd name="csX15" fmla="*/ 1234062 w 1239835"/>
              <a:gd name="csY15" fmla="*/ 59209 h 2017934"/>
              <a:gd name="csX16" fmla="*/ 887579 w 1239835"/>
              <a:gd name="csY16" fmla="*/ 485 h 20179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239835" h="2017934">
                <a:moveTo>
                  <a:pt x="887579" y="485"/>
                </a:moveTo>
                <a:cubicBezTo>
                  <a:pt x="839085" y="-962"/>
                  <a:pt x="791904" y="831"/>
                  <a:pt x="746108" y="5883"/>
                </a:cubicBezTo>
                <a:cubicBezTo>
                  <a:pt x="490567" y="34566"/>
                  <a:pt x="276094" y="163641"/>
                  <a:pt x="126811" y="380721"/>
                </a:cubicBezTo>
                <a:cubicBezTo>
                  <a:pt x="-9435" y="578897"/>
                  <a:pt x="-36163" y="815534"/>
                  <a:pt x="47931" y="1085417"/>
                </a:cubicBezTo>
                <a:cubicBezTo>
                  <a:pt x="107253" y="1277074"/>
                  <a:pt x="212860" y="1459604"/>
                  <a:pt x="314555" y="1635615"/>
                </a:cubicBezTo>
                <a:cubicBezTo>
                  <a:pt x="383004" y="1754259"/>
                  <a:pt x="447542" y="1865733"/>
                  <a:pt x="486655" y="1962213"/>
                </a:cubicBezTo>
                <a:lnTo>
                  <a:pt x="506949" y="2017934"/>
                </a:lnTo>
                <a:lnTo>
                  <a:pt x="1108996" y="2017934"/>
                </a:lnTo>
                <a:lnTo>
                  <a:pt x="1089656" y="1900283"/>
                </a:lnTo>
                <a:cubicBezTo>
                  <a:pt x="1043371" y="1711886"/>
                  <a:pt x="933853" y="1522837"/>
                  <a:pt x="828247" y="1339655"/>
                </a:cubicBezTo>
                <a:cubicBezTo>
                  <a:pt x="691349" y="1102366"/>
                  <a:pt x="536199" y="833787"/>
                  <a:pt x="615730" y="717750"/>
                </a:cubicBezTo>
                <a:cubicBezTo>
                  <a:pt x="667881" y="642130"/>
                  <a:pt x="726552" y="606276"/>
                  <a:pt x="811950" y="596498"/>
                </a:cubicBezTo>
                <a:cubicBezTo>
                  <a:pt x="901911" y="586720"/>
                  <a:pt x="1015992" y="607417"/>
                  <a:pt x="1147919" y="656309"/>
                </a:cubicBezTo>
                <a:lnTo>
                  <a:pt x="1239835" y="694014"/>
                </a:lnTo>
                <a:lnTo>
                  <a:pt x="1239835" y="61135"/>
                </a:lnTo>
                <a:lnTo>
                  <a:pt x="1234062" y="59209"/>
                </a:lnTo>
                <a:cubicBezTo>
                  <a:pt x="1112457" y="23391"/>
                  <a:pt x="996692" y="3739"/>
                  <a:pt x="887579" y="485"/>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6" name="Forma livre: Forma 5">
            <a:extLst>
              <a:ext uri="{FF2B5EF4-FFF2-40B4-BE49-F238E27FC236}">
                <a16:creationId xmlns:a16="http://schemas.microsoft.com/office/drawing/2014/main" id="{D7DF6800-49DB-A77E-6278-D6150B889E03}"/>
              </a:ext>
            </a:extLst>
          </p:cNvPr>
          <p:cNvSpPr/>
          <p:nvPr userDrawn="1"/>
        </p:nvSpPr>
        <p:spPr>
          <a:xfrm flipH="1">
            <a:off x="1109387" y="6055861"/>
            <a:ext cx="1577306" cy="802138"/>
          </a:xfrm>
          <a:custGeom>
            <a:avLst/>
            <a:gdLst>
              <a:gd name="csX0" fmla="*/ 159713 w 1577306"/>
              <a:gd name="csY0" fmla="*/ 0 h 802138"/>
              <a:gd name="csX1" fmla="*/ 0 w 1577306"/>
              <a:gd name="csY1" fmla="*/ 574969 h 802138"/>
              <a:gd name="csX2" fmla="*/ 403521 w 1577306"/>
              <a:gd name="csY2" fmla="*/ 769641 h 802138"/>
              <a:gd name="csX3" fmla="*/ 459192 w 1577306"/>
              <a:gd name="csY3" fmla="*/ 802138 h 802138"/>
              <a:gd name="csX4" fmla="*/ 1577306 w 1577306"/>
              <a:gd name="csY4" fmla="*/ 802138 h 802138"/>
              <a:gd name="csX5" fmla="*/ 1564552 w 1577306"/>
              <a:gd name="csY5" fmla="*/ 796062 h 802138"/>
              <a:gd name="csX6" fmla="*/ 1201438 w 1577306"/>
              <a:gd name="csY6" fmla="*/ 567798 h 802138"/>
              <a:gd name="csX7" fmla="*/ 1087356 w 1577306"/>
              <a:gd name="csY7" fmla="*/ 490875 h 802138"/>
              <a:gd name="csX8" fmla="*/ 222295 w 1577306"/>
              <a:gd name="csY8" fmla="*/ 24772 h 802138"/>
              <a:gd name="csX9" fmla="*/ 222295 w 1577306"/>
              <a:gd name="csY9" fmla="*/ 24120 h 802138"/>
              <a:gd name="csX10" fmla="*/ 159713 w 1577306"/>
              <a:gd name="csY10" fmla="*/ 0 h 8021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577306" h="802138">
                <a:moveTo>
                  <a:pt x="159713" y="0"/>
                </a:moveTo>
                <a:lnTo>
                  <a:pt x="0" y="574969"/>
                </a:lnTo>
                <a:cubicBezTo>
                  <a:pt x="140157" y="631358"/>
                  <a:pt x="275424" y="698503"/>
                  <a:pt x="403521" y="769641"/>
                </a:cubicBezTo>
                <a:lnTo>
                  <a:pt x="459192" y="802138"/>
                </a:lnTo>
                <a:lnTo>
                  <a:pt x="1577306" y="802138"/>
                </a:lnTo>
                <a:lnTo>
                  <a:pt x="1564552" y="796062"/>
                </a:lnTo>
                <a:cubicBezTo>
                  <a:pt x="1435997" y="727675"/>
                  <a:pt x="1309000" y="641136"/>
                  <a:pt x="1201438" y="567798"/>
                </a:cubicBezTo>
                <a:cubicBezTo>
                  <a:pt x="1161020" y="539767"/>
                  <a:pt x="1122559" y="513691"/>
                  <a:pt x="1087356" y="490875"/>
                </a:cubicBezTo>
                <a:cubicBezTo>
                  <a:pt x="762062" y="279662"/>
                  <a:pt x="486963" y="131682"/>
                  <a:pt x="222295" y="24772"/>
                </a:cubicBezTo>
                <a:lnTo>
                  <a:pt x="222295" y="24120"/>
                </a:lnTo>
                <a:cubicBezTo>
                  <a:pt x="201434" y="16297"/>
                  <a:pt x="180574" y="7823"/>
                  <a:pt x="159713"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7" name="Forma livre: Forma 6">
            <a:extLst>
              <a:ext uri="{FF2B5EF4-FFF2-40B4-BE49-F238E27FC236}">
                <a16:creationId xmlns:a16="http://schemas.microsoft.com/office/drawing/2014/main" id="{E5771688-7887-484B-14C5-7B2558951C20}"/>
              </a:ext>
            </a:extLst>
          </p:cNvPr>
          <p:cNvSpPr/>
          <p:nvPr userDrawn="1"/>
        </p:nvSpPr>
        <p:spPr>
          <a:xfrm flipH="1">
            <a:off x="4184380" y="6428301"/>
            <a:ext cx="801216" cy="429698"/>
          </a:xfrm>
          <a:custGeom>
            <a:avLst/>
            <a:gdLst>
              <a:gd name="csX0" fmla="*/ 220130 w 801216"/>
              <a:gd name="csY0" fmla="*/ 0 h 429698"/>
              <a:gd name="csX1" fmla="*/ 180636 w 801216"/>
              <a:gd name="csY1" fmla="*/ 48092 h 429698"/>
              <a:gd name="csX2" fmla="*/ 6431 w 801216"/>
              <a:gd name="csY2" fmla="*/ 402154 h 429698"/>
              <a:gd name="csX3" fmla="*/ 0 w 801216"/>
              <a:gd name="csY3" fmla="*/ 429698 h 429698"/>
              <a:gd name="csX4" fmla="*/ 639824 w 801216"/>
              <a:gd name="csY4" fmla="*/ 429698 h 429698"/>
              <a:gd name="csX5" fmla="*/ 693941 w 801216"/>
              <a:gd name="csY5" fmla="*/ 357029 h 429698"/>
              <a:gd name="csX6" fmla="*/ 763145 w 801216"/>
              <a:gd name="csY6" fmla="*/ 291469 h 429698"/>
              <a:gd name="csX7" fmla="*/ 801216 w 801216"/>
              <a:gd name="csY7" fmla="*/ 264013 h 429698"/>
              <a:gd name="csX8" fmla="*/ 220130 w 801216"/>
              <a:gd name="csY8" fmla="*/ 0 h 4296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01216" h="429698">
                <a:moveTo>
                  <a:pt x="220130" y="0"/>
                </a:moveTo>
                <a:lnTo>
                  <a:pt x="180636" y="48092"/>
                </a:lnTo>
                <a:cubicBezTo>
                  <a:pt x="100565" y="156255"/>
                  <a:pt x="42206" y="275149"/>
                  <a:pt x="6431" y="402154"/>
                </a:cubicBezTo>
                <a:lnTo>
                  <a:pt x="0" y="429698"/>
                </a:lnTo>
                <a:lnTo>
                  <a:pt x="639824" y="429698"/>
                </a:lnTo>
                <a:lnTo>
                  <a:pt x="693941" y="357029"/>
                </a:lnTo>
                <a:cubicBezTo>
                  <a:pt x="714639" y="334212"/>
                  <a:pt x="737801" y="312323"/>
                  <a:pt x="763145" y="291469"/>
                </a:cubicBezTo>
                <a:lnTo>
                  <a:pt x="801216" y="264013"/>
                </a:lnTo>
                <a:lnTo>
                  <a:pt x="22013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F0F0A930-8844-D457-B76E-CB0D2BA53316}"/>
              </a:ext>
            </a:extLst>
          </p:cNvPr>
          <p:cNvSpPr/>
          <p:nvPr userDrawn="1"/>
        </p:nvSpPr>
        <p:spPr>
          <a:xfrm rot="20133934" flipH="1">
            <a:off x="2614452" y="5629655"/>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Espaço Reservado para Data 10">
            <a:extLst>
              <a:ext uri="{FF2B5EF4-FFF2-40B4-BE49-F238E27FC236}">
                <a16:creationId xmlns:a16="http://schemas.microsoft.com/office/drawing/2014/main" id="{17A32686-A833-2D90-A6CD-8FDC182BA357}"/>
              </a:ext>
            </a:extLst>
          </p:cNvPr>
          <p:cNvSpPr>
            <a:spLocks noGrp="1"/>
          </p:cNvSpPr>
          <p:nvPr>
            <p:ph type="dt" sz="half" idx="15"/>
          </p:nvPr>
        </p:nvSpPr>
        <p:spPr/>
        <p:txBody>
          <a:bodyPr rtlCol="0"/>
          <a:lstStyle/>
          <a:p>
            <a:pPr rtl="0"/>
            <a:r>
              <a:rPr lang="en-US"/>
              <a:t>6/12/2025</a:t>
            </a:r>
          </a:p>
        </p:txBody>
      </p:sp>
      <p:sp>
        <p:nvSpPr>
          <p:cNvPr id="13" name="Espaço Reservado para Rodapé 12">
            <a:extLst>
              <a:ext uri="{FF2B5EF4-FFF2-40B4-BE49-F238E27FC236}">
                <a16:creationId xmlns:a16="http://schemas.microsoft.com/office/drawing/2014/main" id="{2F3580A4-F556-BD40-543F-589EABE38A99}"/>
              </a:ext>
            </a:extLst>
          </p:cNvPr>
          <p:cNvSpPr>
            <a:spLocks noGrp="1"/>
          </p:cNvSpPr>
          <p:nvPr>
            <p:ph type="ftr" sz="quarter" idx="16"/>
          </p:nvPr>
        </p:nvSpPr>
        <p:spPr/>
        <p:txBody>
          <a:bodyPr rtlCol="0"/>
          <a:lstStyle/>
          <a:p>
            <a:pPr rtl="0"/>
            <a:endParaRPr lang="en-US"/>
          </a:p>
        </p:txBody>
      </p:sp>
      <p:sp>
        <p:nvSpPr>
          <p:cNvPr id="14" name="Espaço Reservado para o Número do Slide 13">
            <a:extLst>
              <a:ext uri="{FF2B5EF4-FFF2-40B4-BE49-F238E27FC236}">
                <a16:creationId xmlns:a16="http://schemas.microsoft.com/office/drawing/2014/main" id="{E37BBE4E-9A79-1126-C62C-4038FA5F90A4}"/>
              </a:ext>
            </a:extLst>
          </p:cNvPr>
          <p:cNvSpPr>
            <a:spLocks noGrp="1"/>
          </p:cNvSpPr>
          <p:nvPr>
            <p:ph type="sldNum" sz="quarter" idx="17"/>
          </p:nvPr>
        </p:nvSpPr>
        <p:spPr/>
        <p:txBody>
          <a:bodyPr rtlCol="0"/>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3562234502"/>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úmero Grande">
    <p:bg>
      <p:bgRef idx="1001">
        <a:schemeClr val="bg2"/>
      </p:bgRef>
    </p:bg>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4FB9F1F9-AE00-3C3A-F03D-F79AC9A3AC97}"/>
              </a:ext>
            </a:extLst>
          </p:cNvPr>
          <p:cNvSpPr>
            <a:spLocks noGrp="1"/>
          </p:cNvSpPr>
          <p:nvPr>
            <p:ph type="title"/>
          </p:nvPr>
        </p:nvSpPr>
        <p:spPr>
          <a:xfrm>
            <a:off x="3404772" y="5109523"/>
            <a:ext cx="8153192" cy="1113476"/>
          </a:xfrm>
        </p:spPr>
        <p:txBody>
          <a:bodyPr rtlCol="0"/>
          <a:lstStyle>
            <a:lvl1pPr>
              <a:lnSpc>
                <a:spcPct val="110000"/>
              </a:lnSpc>
              <a:defRPr sz="2400">
                <a:latin typeface="+mn-lt"/>
              </a:defRPr>
            </a:lvl1pPr>
          </a:lstStyle>
          <a:p>
            <a:pPr rtl="0"/>
            <a:r>
              <a:rPr lang="pt-br"/>
              <a:t>Clique para editar o estilo de título Mestre</a:t>
            </a:r>
          </a:p>
        </p:txBody>
      </p:sp>
      <p:sp>
        <p:nvSpPr>
          <p:cNvPr id="9" name="Espaço Reservado para Conteúdo 8">
            <a:extLst>
              <a:ext uri="{FF2B5EF4-FFF2-40B4-BE49-F238E27FC236}">
                <a16:creationId xmlns:a16="http://schemas.microsoft.com/office/drawing/2014/main" id="{6D98A0D9-FCF8-7AF9-8D07-935BC89B7E9E}"/>
              </a:ext>
            </a:extLst>
          </p:cNvPr>
          <p:cNvSpPr>
            <a:spLocks noGrp="1"/>
          </p:cNvSpPr>
          <p:nvPr>
            <p:ph sz="quarter" idx="14" hasCustomPrompt="1"/>
          </p:nvPr>
        </p:nvSpPr>
        <p:spPr>
          <a:xfrm>
            <a:off x="3405188" y="1747838"/>
            <a:ext cx="8147050" cy="3351212"/>
          </a:xfrm>
        </p:spPr>
        <p:txBody>
          <a:bodyPr rtlCol="0"/>
          <a:lstStyle>
            <a:lvl1pPr>
              <a:defRPr sz="20000">
                <a:latin typeface="+mj-lt"/>
              </a:defRPr>
            </a:lvl1pPr>
          </a:lstStyle>
          <a:p>
            <a:pPr lvl="0" rtl="0"/>
            <a:r>
              <a:rPr lang="pt-br"/>
              <a:t>##%</a:t>
            </a:r>
          </a:p>
        </p:txBody>
      </p:sp>
      <p:sp>
        <p:nvSpPr>
          <p:cNvPr id="3" name="Espaço Reservado para Data 2">
            <a:extLst>
              <a:ext uri="{FF2B5EF4-FFF2-40B4-BE49-F238E27FC236}">
                <a16:creationId xmlns:a16="http://schemas.microsoft.com/office/drawing/2014/main" id="{4A591E5F-EDEF-7D02-30E6-B960B5E45903}"/>
              </a:ext>
            </a:extLst>
          </p:cNvPr>
          <p:cNvSpPr>
            <a:spLocks noGrp="1"/>
          </p:cNvSpPr>
          <p:nvPr>
            <p:ph type="dt" sz="half" idx="10"/>
          </p:nvPr>
        </p:nvSpPr>
        <p:spPr>
          <a:xfrm>
            <a:off x="3404772" y="6426678"/>
            <a:ext cx="1218985" cy="431321"/>
          </a:xfrm>
        </p:spPr>
        <p:txBody>
          <a:bodyPr rtlCol="0"/>
          <a:lstStyle>
            <a:lvl1pPr>
              <a:defRPr>
                <a:solidFill>
                  <a:schemeClr val="tx1"/>
                </a:solidFill>
              </a:defRPr>
            </a:lvl1pPr>
          </a:lstStyle>
          <a:p>
            <a:pPr rtl="0"/>
            <a:r>
              <a:rPr lang="en-US"/>
              <a:t>6/12/2025</a:t>
            </a:r>
          </a:p>
        </p:txBody>
      </p:sp>
      <p:sp>
        <p:nvSpPr>
          <p:cNvPr id="4" name="Espaço Reservado para Rodapé 3">
            <a:extLst>
              <a:ext uri="{FF2B5EF4-FFF2-40B4-BE49-F238E27FC236}">
                <a16:creationId xmlns:a16="http://schemas.microsoft.com/office/drawing/2014/main" id="{C394E47C-0C77-0005-1755-14F7739DF22E}"/>
              </a:ext>
            </a:extLst>
          </p:cNvPr>
          <p:cNvSpPr>
            <a:spLocks noGrp="1"/>
          </p:cNvSpPr>
          <p:nvPr>
            <p:ph type="ftr" sz="quarter" idx="11"/>
          </p:nvPr>
        </p:nvSpPr>
        <p:spPr>
          <a:xfrm>
            <a:off x="4897008" y="6426678"/>
            <a:ext cx="5163335" cy="431321"/>
          </a:xfrm>
        </p:spPr>
        <p:txBody>
          <a:bodyPr rtlCol="0"/>
          <a:lstStyle>
            <a:lvl1pPr>
              <a:defRPr>
                <a:solidFill>
                  <a:schemeClr val="tx1"/>
                </a:solidFill>
              </a:defRPr>
            </a:lvl1pPr>
          </a:lstStyle>
          <a:p>
            <a:pPr rtl="0"/>
            <a:endParaRPr lang="en-US"/>
          </a:p>
        </p:txBody>
      </p:sp>
      <p:sp>
        <p:nvSpPr>
          <p:cNvPr id="5" name="Espaço Reservado para o Número do Slide 4">
            <a:extLst>
              <a:ext uri="{FF2B5EF4-FFF2-40B4-BE49-F238E27FC236}">
                <a16:creationId xmlns:a16="http://schemas.microsoft.com/office/drawing/2014/main" id="{CA0528A9-0729-B0FB-328C-3C96994AAB3C}"/>
              </a:ext>
            </a:extLst>
          </p:cNvPr>
          <p:cNvSpPr>
            <a:spLocks noGrp="1"/>
          </p:cNvSpPr>
          <p:nvPr>
            <p:ph type="sldNum" sz="quarter" idx="12"/>
          </p:nvPr>
        </p:nvSpPr>
        <p:spPr>
          <a:xfrm>
            <a:off x="10333594" y="6426678"/>
            <a:ext cx="1224369" cy="431322"/>
          </a:xfrm>
        </p:spPr>
        <p:txBody>
          <a:bodyPr rtlCol="0"/>
          <a:lstStyle>
            <a:lvl1pPr>
              <a:defRPr>
                <a:solidFill>
                  <a:schemeClr val="tx1"/>
                </a:solidFill>
              </a:defRPr>
            </a:lvl1pPr>
          </a:lstStyle>
          <a:p>
            <a:pPr rtl="0"/>
            <a:fld id="{AEAA3239-9EA4-4A65-A281-97F994456D9F}" type="slidenum">
              <a:rPr lang="en-US" smtClean="0"/>
              <a:pPr rtl="0"/>
              <a:t>‹nº›</a:t>
            </a:fld>
            <a:endParaRPr lang="en-US"/>
          </a:p>
        </p:txBody>
      </p:sp>
      <p:sp>
        <p:nvSpPr>
          <p:cNvPr id="59" name="Forma livre: Forma 58">
            <a:extLst>
              <a:ext uri="{FF2B5EF4-FFF2-40B4-BE49-F238E27FC236}">
                <a16:creationId xmlns:a16="http://schemas.microsoft.com/office/drawing/2014/main" id="{FDBB6AAF-3763-F132-8CE7-BBB0D4B69AE2}"/>
              </a:ext>
            </a:extLst>
          </p:cNvPr>
          <p:cNvSpPr/>
          <p:nvPr userDrawn="1"/>
        </p:nvSpPr>
        <p:spPr>
          <a:xfrm rot="20240305">
            <a:off x="-105698" y="2624840"/>
            <a:ext cx="1547447" cy="827310"/>
          </a:xfrm>
          <a:custGeom>
            <a:avLst/>
            <a:gdLst>
              <a:gd name="connsiteX0" fmla="*/ 1547447 w 1547447"/>
              <a:gd name="connsiteY0" fmla="*/ 212249 h 827310"/>
              <a:gd name="connsiteX1" fmla="*/ 1547447 w 1547447"/>
              <a:gd name="connsiteY1" fmla="*/ 796269 h 827310"/>
              <a:gd name="connsiteX2" fmla="*/ 1477223 w 1547447"/>
              <a:gd name="connsiteY2" fmla="*/ 807858 h 827310"/>
              <a:gd name="connsiteX3" fmla="*/ 180825 w 1547447"/>
              <a:gd name="connsiteY3" fmla="*/ 623387 h 827310"/>
              <a:gd name="connsiteX4" fmla="*/ 0 w 1547447"/>
              <a:gd name="connsiteY4" fmla="*/ 532955 h 827310"/>
              <a:gd name="connsiteX5" fmla="*/ 222520 w 1547447"/>
              <a:gd name="connsiteY5" fmla="*/ 0 h 827310"/>
              <a:gd name="connsiteX6" fmla="*/ 228013 w 1547447"/>
              <a:gd name="connsiteY6" fmla="*/ 3424 h 827310"/>
              <a:gd name="connsiteX7" fmla="*/ 864712 w 1547447"/>
              <a:gd name="connsiteY7" fmla="*/ 227118 h 827310"/>
              <a:gd name="connsiteX8" fmla="*/ 1539946 w 1547447"/>
              <a:gd name="connsiteY8" fmla="*/ 214076 h 827310"/>
              <a:gd name="connsiteX9" fmla="*/ 1547447 w 1547447"/>
              <a:gd name="connsiteY9" fmla="*/ 212249 h 827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7447" h="827310">
                <a:moveTo>
                  <a:pt x="1547447" y="212249"/>
                </a:moveTo>
                <a:lnTo>
                  <a:pt x="1547447" y="796269"/>
                </a:lnTo>
                <a:lnTo>
                  <a:pt x="1477223" y="807858"/>
                </a:lnTo>
                <a:cubicBezTo>
                  <a:pt x="1039182" y="863609"/>
                  <a:pt x="585863" y="798737"/>
                  <a:pt x="180825" y="623387"/>
                </a:cubicBezTo>
                <a:lnTo>
                  <a:pt x="0" y="532955"/>
                </a:lnTo>
                <a:lnTo>
                  <a:pt x="222520" y="0"/>
                </a:lnTo>
                <a:lnTo>
                  <a:pt x="228013" y="3424"/>
                </a:lnTo>
                <a:cubicBezTo>
                  <a:pt x="420615" y="113700"/>
                  <a:pt x="638011" y="190758"/>
                  <a:pt x="864712" y="227118"/>
                </a:cubicBezTo>
                <a:cubicBezTo>
                  <a:pt x="1091679" y="263746"/>
                  <a:pt x="1322316" y="258588"/>
                  <a:pt x="1539946" y="214076"/>
                </a:cubicBezTo>
                <a:lnTo>
                  <a:pt x="1547447" y="212249"/>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3" name="Forma Livre: Forma 52">
            <a:extLst>
              <a:ext uri="{FF2B5EF4-FFF2-40B4-BE49-F238E27FC236}">
                <a16:creationId xmlns:a16="http://schemas.microsoft.com/office/drawing/2014/main" id="{E8975F87-554A-D739-5525-E0701056F1F6}"/>
              </a:ext>
            </a:extLst>
          </p:cNvPr>
          <p:cNvSpPr/>
          <p:nvPr userDrawn="1"/>
        </p:nvSpPr>
        <p:spPr>
          <a:xfrm>
            <a:off x="3404773" y="854406"/>
            <a:ext cx="387994" cy="354492"/>
          </a:xfrm>
          <a:custGeom>
            <a:avLst/>
            <a:gdLst>
              <a:gd name="connsiteX0" fmla="*/ 0 w 387994"/>
              <a:gd name="connsiteY0" fmla="*/ 0 h 354492"/>
              <a:gd name="connsiteX1" fmla="*/ 387994 w 387994"/>
              <a:gd name="connsiteY1" fmla="*/ 354492 h 354492"/>
              <a:gd name="connsiteX2" fmla="*/ 0 w 387994"/>
              <a:gd name="connsiteY2" fmla="*/ 1 h 354492"/>
              <a:gd name="connsiteX3" fmla="*/ 0 w 387994"/>
              <a:gd name="connsiteY3" fmla="*/ 0 h 354492"/>
            </a:gdLst>
            <a:ahLst/>
            <a:cxnLst>
              <a:cxn ang="0">
                <a:pos x="connsiteX0" y="connsiteY0"/>
              </a:cxn>
              <a:cxn ang="0">
                <a:pos x="connsiteX1" y="connsiteY1"/>
              </a:cxn>
              <a:cxn ang="0">
                <a:pos x="connsiteX2" y="connsiteY2"/>
              </a:cxn>
              <a:cxn ang="0">
                <a:pos x="connsiteX3" y="connsiteY3"/>
              </a:cxn>
            </a:cxnLst>
            <a:rect l="l" t="t" r="r" b="b"/>
            <a:pathLst>
              <a:path w="387994" h="354492">
                <a:moveTo>
                  <a:pt x="0" y="0"/>
                </a:moveTo>
                <a:lnTo>
                  <a:pt x="387994" y="354492"/>
                </a:lnTo>
                <a:lnTo>
                  <a:pt x="0" y="1"/>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0" name="Forma livre: Forma 49">
            <a:extLst>
              <a:ext uri="{FF2B5EF4-FFF2-40B4-BE49-F238E27FC236}">
                <a16:creationId xmlns:a16="http://schemas.microsoft.com/office/drawing/2014/main" id="{EA37858A-7337-68AD-BDC6-DFE3D993A654}"/>
              </a:ext>
            </a:extLst>
          </p:cNvPr>
          <p:cNvSpPr/>
          <p:nvPr userDrawn="1"/>
        </p:nvSpPr>
        <p:spPr>
          <a:xfrm>
            <a:off x="383282" y="-958"/>
            <a:ext cx="3446155" cy="3094423"/>
          </a:xfrm>
          <a:custGeom>
            <a:avLst/>
            <a:gdLst>
              <a:gd name="connsiteX0" fmla="*/ 7509 w 3446155"/>
              <a:gd name="connsiteY0" fmla="*/ 0 h 3094423"/>
              <a:gd name="connsiteX1" fmla="*/ 590577 w 3446155"/>
              <a:gd name="connsiteY1" fmla="*/ 0 h 3094423"/>
              <a:gd name="connsiteX2" fmla="*/ 585725 w 3446155"/>
              <a:gd name="connsiteY2" fmla="*/ 15360 h 3094423"/>
              <a:gd name="connsiteX3" fmla="*/ 663728 w 3446155"/>
              <a:gd name="connsiteY3" fmla="*/ 490396 h 3094423"/>
              <a:gd name="connsiteX4" fmla="*/ 975956 w 3446155"/>
              <a:gd name="connsiteY4" fmla="*/ 903190 h 3094423"/>
              <a:gd name="connsiteX5" fmla="*/ 1426404 w 3446155"/>
              <a:gd name="connsiteY5" fmla="*/ 1187456 h 3094423"/>
              <a:gd name="connsiteX6" fmla="*/ 1668612 w 3446155"/>
              <a:gd name="connsiteY6" fmla="*/ 1266709 h 3094423"/>
              <a:gd name="connsiteX7" fmla="*/ 1538285 w 3446155"/>
              <a:gd name="connsiteY7" fmla="*/ 353491 h 3094423"/>
              <a:gd name="connsiteX8" fmla="*/ 1355524 w 3446155"/>
              <a:gd name="connsiteY8" fmla="*/ 69783 h 3094423"/>
              <a:gd name="connsiteX9" fmla="*/ 1289414 w 3446155"/>
              <a:gd name="connsiteY9" fmla="*/ 0 h 3094423"/>
              <a:gd name="connsiteX10" fmla="*/ 2004363 w 3446155"/>
              <a:gd name="connsiteY10" fmla="*/ 0 h 3094423"/>
              <a:gd name="connsiteX11" fmla="*/ 2067168 w 3446155"/>
              <a:gd name="connsiteY11" fmla="*/ 126604 h 3094423"/>
              <a:gd name="connsiteX12" fmla="*/ 2243861 w 3446155"/>
              <a:gd name="connsiteY12" fmla="*/ 1289306 h 3094423"/>
              <a:gd name="connsiteX13" fmla="*/ 2458302 w 3446155"/>
              <a:gd name="connsiteY13" fmla="*/ 1234950 h 3094423"/>
              <a:gd name="connsiteX14" fmla="*/ 2904084 w 3446155"/>
              <a:gd name="connsiteY14" fmla="*/ 971866 h 3094423"/>
              <a:gd name="connsiteX15" fmla="*/ 2999656 w 3446155"/>
              <a:gd name="connsiteY15" fmla="*/ 880240 h 3094423"/>
              <a:gd name="connsiteX16" fmla="*/ 3021492 w 3446155"/>
              <a:gd name="connsiteY16" fmla="*/ 855365 h 3094423"/>
              <a:gd name="connsiteX17" fmla="*/ 3409486 w 3446155"/>
              <a:gd name="connsiteY17" fmla="*/ 1209856 h 3094423"/>
              <a:gd name="connsiteX18" fmla="*/ 3446155 w 3446155"/>
              <a:gd name="connsiteY18" fmla="*/ 1243359 h 3094423"/>
              <a:gd name="connsiteX19" fmla="*/ 3414042 w 3446155"/>
              <a:gd name="connsiteY19" fmla="*/ 1279908 h 3094423"/>
              <a:gd name="connsiteX20" fmla="*/ 3282933 w 3446155"/>
              <a:gd name="connsiteY20" fmla="*/ 1405637 h 3094423"/>
              <a:gd name="connsiteX21" fmla="*/ 2646213 w 3446155"/>
              <a:gd name="connsiteY21" fmla="*/ 1779352 h 3094423"/>
              <a:gd name="connsiteX22" fmla="*/ 2117280 w 3446155"/>
              <a:gd name="connsiteY22" fmla="*/ 1880792 h 3094423"/>
              <a:gd name="connsiteX23" fmla="*/ 1637019 w 3446155"/>
              <a:gd name="connsiteY23" fmla="*/ 2692156 h 3094423"/>
              <a:gd name="connsiteX24" fmla="*/ 1235530 w 3446155"/>
              <a:gd name="connsiteY24" fmla="*/ 3038499 h 3094423"/>
              <a:gd name="connsiteX25" fmla="*/ 1146149 w 3446155"/>
              <a:gd name="connsiteY25" fmla="*/ 3094423 h 3094423"/>
              <a:gd name="connsiteX26" fmla="*/ 921133 w 3446155"/>
              <a:gd name="connsiteY26" fmla="*/ 2555491 h 3094423"/>
              <a:gd name="connsiteX27" fmla="*/ 1021749 w 3446155"/>
              <a:gd name="connsiteY27" fmla="*/ 2481424 h 3094423"/>
              <a:gd name="connsiteX28" fmla="*/ 1213083 w 3446155"/>
              <a:gd name="connsiteY28" fmla="*/ 2303264 h 3094423"/>
              <a:gd name="connsiteX29" fmla="*/ 1523538 w 3446155"/>
              <a:gd name="connsiteY29" fmla="*/ 1821348 h 3094423"/>
              <a:gd name="connsiteX30" fmla="*/ 1205507 w 3446155"/>
              <a:gd name="connsiteY30" fmla="*/ 1716581 h 3094423"/>
              <a:gd name="connsiteX31" fmla="*/ 590439 w 3446155"/>
              <a:gd name="connsiteY31" fmla="*/ 1328034 h 3094423"/>
              <a:gd name="connsiteX32" fmla="*/ 146829 w 3446155"/>
              <a:gd name="connsiteY32" fmla="*/ 738243 h 3094423"/>
              <a:gd name="connsiteX33" fmla="*/ 2 w 3446155"/>
              <a:gd name="connsiteY33" fmla="*/ 118882 h 3094423"/>
              <a:gd name="connsiteX34" fmla="*/ 4342 w 3446155"/>
              <a:gd name="connsiteY34" fmla="*/ 24020 h 3094423"/>
              <a:gd name="connsiteX35" fmla="*/ 7509 w 3446155"/>
              <a:gd name="connsiteY35" fmla="*/ 0 h 3094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446155" h="3094423">
                <a:moveTo>
                  <a:pt x="7509" y="0"/>
                </a:moveTo>
                <a:lnTo>
                  <a:pt x="590577" y="0"/>
                </a:lnTo>
                <a:lnTo>
                  <a:pt x="585725" y="15360"/>
                </a:lnTo>
                <a:cubicBezTo>
                  <a:pt x="553056" y="159884"/>
                  <a:pt x="594754" y="345690"/>
                  <a:pt x="663728" y="490396"/>
                </a:cubicBezTo>
                <a:cubicBezTo>
                  <a:pt x="737188" y="643811"/>
                  <a:pt x="842302" y="782771"/>
                  <a:pt x="975956" y="903190"/>
                </a:cubicBezTo>
                <a:cubicBezTo>
                  <a:pt x="1106876" y="1021772"/>
                  <a:pt x="1258599" y="1117184"/>
                  <a:pt x="1426404" y="1187456"/>
                </a:cubicBezTo>
                <a:cubicBezTo>
                  <a:pt x="1505889" y="1220741"/>
                  <a:pt x="1586899" y="1247043"/>
                  <a:pt x="1668612" y="1266709"/>
                </a:cubicBezTo>
                <a:cubicBezTo>
                  <a:pt x="1702454" y="949629"/>
                  <a:pt x="1657844" y="636410"/>
                  <a:pt x="1538285" y="353491"/>
                </a:cubicBezTo>
                <a:cubicBezTo>
                  <a:pt x="1499079" y="261198"/>
                  <a:pt x="1433546" y="160219"/>
                  <a:pt x="1355524" y="69783"/>
                </a:cubicBezTo>
                <a:lnTo>
                  <a:pt x="1289414" y="0"/>
                </a:lnTo>
                <a:lnTo>
                  <a:pt x="2004363" y="0"/>
                </a:lnTo>
                <a:lnTo>
                  <a:pt x="2067168" y="126604"/>
                </a:lnTo>
                <a:cubicBezTo>
                  <a:pt x="2220635" y="488849"/>
                  <a:pt x="2281233" y="887754"/>
                  <a:pt x="2243861" y="1289306"/>
                </a:cubicBezTo>
                <a:cubicBezTo>
                  <a:pt x="2317467" y="1277175"/>
                  <a:pt x="2388663" y="1259163"/>
                  <a:pt x="2458302" y="1234950"/>
                </a:cubicBezTo>
                <a:cubicBezTo>
                  <a:pt x="2618579" y="1179408"/>
                  <a:pt x="2769195" y="1090733"/>
                  <a:pt x="2904084" y="971866"/>
                </a:cubicBezTo>
                <a:cubicBezTo>
                  <a:pt x="2937202" y="942774"/>
                  <a:pt x="2969079" y="912206"/>
                  <a:pt x="2999656" y="880240"/>
                </a:cubicBezTo>
                <a:lnTo>
                  <a:pt x="3021492" y="855365"/>
                </a:lnTo>
                <a:lnTo>
                  <a:pt x="3409486" y="1209856"/>
                </a:lnTo>
                <a:lnTo>
                  <a:pt x="3446155" y="1243359"/>
                </a:lnTo>
                <a:lnTo>
                  <a:pt x="3414042" y="1279908"/>
                </a:lnTo>
                <a:cubicBezTo>
                  <a:pt x="3372141" y="1323677"/>
                  <a:pt x="3328414" y="1365610"/>
                  <a:pt x="3282933" y="1405637"/>
                </a:cubicBezTo>
                <a:cubicBezTo>
                  <a:pt x="3091522" y="1573593"/>
                  <a:pt x="2876980" y="1699270"/>
                  <a:pt x="2646213" y="1779352"/>
                </a:cubicBezTo>
                <a:cubicBezTo>
                  <a:pt x="2477005" y="1838087"/>
                  <a:pt x="2300125" y="1872122"/>
                  <a:pt x="2117280" y="1880792"/>
                </a:cubicBezTo>
                <a:cubicBezTo>
                  <a:pt x="2012414" y="2184074"/>
                  <a:pt x="1849901" y="2459751"/>
                  <a:pt x="1637019" y="2692156"/>
                </a:cubicBezTo>
                <a:cubicBezTo>
                  <a:pt x="1516884" y="2823504"/>
                  <a:pt x="1381721" y="2939274"/>
                  <a:pt x="1235530" y="3038499"/>
                </a:cubicBezTo>
                <a:lnTo>
                  <a:pt x="1146149" y="3094423"/>
                </a:lnTo>
                <a:lnTo>
                  <a:pt x="921133" y="2555491"/>
                </a:lnTo>
                <a:lnTo>
                  <a:pt x="1021749" y="2481424"/>
                </a:lnTo>
                <a:cubicBezTo>
                  <a:pt x="1090644" y="2426584"/>
                  <a:pt x="1154730" y="2367012"/>
                  <a:pt x="1213083" y="2303264"/>
                </a:cubicBezTo>
                <a:cubicBezTo>
                  <a:pt x="1341925" y="2162483"/>
                  <a:pt x="1446131" y="1999605"/>
                  <a:pt x="1523538" y="1821348"/>
                </a:cubicBezTo>
                <a:cubicBezTo>
                  <a:pt x="1415627" y="1794868"/>
                  <a:pt x="1309709" y="1760215"/>
                  <a:pt x="1205507" y="1716581"/>
                </a:cubicBezTo>
                <a:cubicBezTo>
                  <a:pt x="977084" y="1620923"/>
                  <a:pt x="769518" y="1490345"/>
                  <a:pt x="590439" y="1328034"/>
                </a:cubicBezTo>
                <a:cubicBezTo>
                  <a:pt x="401911" y="1156916"/>
                  <a:pt x="252493" y="958512"/>
                  <a:pt x="146829" y="738243"/>
                </a:cubicBezTo>
                <a:cubicBezTo>
                  <a:pt x="51476" y="539615"/>
                  <a:pt x="-365" y="319707"/>
                  <a:pt x="2" y="118882"/>
                </a:cubicBezTo>
                <a:cubicBezTo>
                  <a:pt x="150" y="86721"/>
                  <a:pt x="1603" y="55084"/>
                  <a:pt x="4342" y="24020"/>
                </a:cubicBezTo>
                <a:lnTo>
                  <a:pt x="7509"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9" name="Forma livre: Forma 48">
            <a:extLst>
              <a:ext uri="{FF2B5EF4-FFF2-40B4-BE49-F238E27FC236}">
                <a16:creationId xmlns:a16="http://schemas.microsoft.com/office/drawing/2014/main" id="{213E8E45-924A-CDB8-E962-4162ACAEC60E}"/>
              </a:ext>
            </a:extLst>
          </p:cNvPr>
          <p:cNvSpPr/>
          <p:nvPr userDrawn="1"/>
        </p:nvSpPr>
        <p:spPr>
          <a:xfrm>
            <a:off x="3404773" y="-958"/>
            <a:ext cx="979889" cy="1243358"/>
          </a:xfrm>
          <a:custGeom>
            <a:avLst/>
            <a:gdLst>
              <a:gd name="connsiteX0" fmla="*/ 402254 w 979889"/>
              <a:gd name="connsiteY0" fmla="*/ 0 h 1243358"/>
              <a:gd name="connsiteX1" fmla="*/ 979889 w 979889"/>
              <a:gd name="connsiteY1" fmla="*/ 0 h 1243358"/>
              <a:gd name="connsiteX2" fmla="*/ 961636 w 979889"/>
              <a:gd name="connsiteY2" fmla="*/ 149996 h 1243358"/>
              <a:gd name="connsiteX3" fmla="*/ 827106 w 979889"/>
              <a:gd name="connsiteY3" fmla="*/ 613420 h 1243358"/>
              <a:gd name="connsiteX4" fmla="*/ 827187 w 979889"/>
              <a:gd name="connsiteY4" fmla="*/ 614850 h 1243358"/>
              <a:gd name="connsiteX5" fmla="*/ 718445 w 979889"/>
              <a:gd name="connsiteY5" fmla="*/ 838170 h 1243358"/>
              <a:gd name="connsiteX6" fmla="*/ 512708 w 979889"/>
              <a:gd name="connsiteY6" fmla="*/ 1143150 h 1243358"/>
              <a:gd name="connsiteX7" fmla="*/ 424663 w 979889"/>
              <a:gd name="connsiteY7" fmla="*/ 1243358 h 1243358"/>
              <a:gd name="connsiteX8" fmla="*/ 387995 w 979889"/>
              <a:gd name="connsiteY8" fmla="*/ 1209856 h 1243358"/>
              <a:gd name="connsiteX9" fmla="*/ 1 w 979889"/>
              <a:gd name="connsiteY9" fmla="*/ 855364 h 1243358"/>
              <a:gd name="connsiteX10" fmla="*/ 1 w 979889"/>
              <a:gd name="connsiteY10" fmla="*/ 855365 h 1243358"/>
              <a:gd name="connsiteX11" fmla="*/ 0 w 979889"/>
              <a:gd name="connsiteY11" fmla="*/ 855364 h 1243358"/>
              <a:gd name="connsiteX12" fmla="*/ 65958 w 979889"/>
              <a:gd name="connsiteY12" fmla="*/ 780219 h 1243358"/>
              <a:gd name="connsiteX13" fmla="*/ 216956 w 979889"/>
              <a:gd name="connsiteY13" fmla="*/ 556802 h 1243358"/>
              <a:gd name="connsiteX14" fmla="*/ 395544 w 979889"/>
              <a:gd name="connsiteY14" fmla="*/ 54297 h 1243358"/>
              <a:gd name="connsiteX15" fmla="*/ 402254 w 979889"/>
              <a:gd name="connsiteY15" fmla="*/ 0 h 12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9889" h="1243358">
                <a:moveTo>
                  <a:pt x="402254" y="0"/>
                </a:moveTo>
                <a:lnTo>
                  <a:pt x="979889" y="0"/>
                </a:lnTo>
                <a:lnTo>
                  <a:pt x="961636" y="149996"/>
                </a:lnTo>
                <a:cubicBezTo>
                  <a:pt x="934694" y="308515"/>
                  <a:pt x="889824" y="463649"/>
                  <a:pt x="827106" y="613420"/>
                </a:cubicBezTo>
                <a:lnTo>
                  <a:pt x="827187" y="614850"/>
                </a:lnTo>
                <a:cubicBezTo>
                  <a:pt x="795343" y="690895"/>
                  <a:pt x="759371" y="765246"/>
                  <a:pt x="718445" y="838170"/>
                </a:cubicBezTo>
                <a:cubicBezTo>
                  <a:pt x="657836" y="946552"/>
                  <a:pt x="589066" y="1048392"/>
                  <a:pt x="512708" y="1143150"/>
                </a:cubicBezTo>
                <a:lnTo>
                  <a:pt x="424663" y="1243358"/>
                </a:lnTo>
                <a:lnTo>
                  <a:pt x="387995" y="1209856"/>
                </a:lnTo>
                <a:lnTo>
                  <a:pt x="1" y="855364"/>
                </a:lnTo>
                <a:lnTo>
                  <a:pt x="1" y="855365"/>
                </a:lnTo>
                <a:lnTo>
                  <a:pt x="0" y="855364"/>
                </a:lnTo>
                <a:lnTo>
                  <a:pt x="65958" y="780219"/>
                </a:lnTo>
                <a:cubicBezTo>
                  <a:pt x="121824" y="710840"/>
                  <a:pt x="172296" y="636166"/>
                  <a:pt x="216956" y="556802"/>
                </a:cubicBezTo>
                <a:cubicBezTo>
                  <a:pt x="305670" y="397820"/>
                  <a:pt x="366214" y="228438"/>
                  <a:pt x="395544" y="54297"/>
                </a:cubicBezTo>
                <a:lnTo>
                  <a:pt x="402254"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834775670"/>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Número Grande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56306E-B77F-CE22-FA8C-F08F17B5E9B4}"/>
              </a:ext>
            </a:extLst>
          </p:cNvPr>
          <p:cNvSpPr>
            <a:spLocks noGrp="1"/>
          </p:cNvSpPr>
          <p:nvPr>
            <p:ph type="title"/>
          </p:nvPr>
        </p:nvSpPr>
        <p:spPr>
          <a:xfrm>
            <a:off x="1190627" y="4683125"/>
            <a:ext cx="9810752" cy="1174116"/>
          </a:xfrm>
        </p:spPr>
        <p:txBody>
          <a:bodyPr rtlCol="0" anchor="t">
            <a:normAutofit/>
          </a:bodyPr>
          <a:lstStyle>
            <a:lvl1pPr algn="ctr">
              <a:lnSpc>
                <a:spcPct val="110000"/>
              </a:lnSpc>
              <a:defRPr sz="2400" b="0">
                <a:solidFill>
                  <a:schemeClr val="tx1"/>
                </a:solidFill>
                <a:latin typeface="+mn-lt"/>
              </a:defRPr>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30" y="634999"/>
            <a:ext cx="10923934" cy="4048126"/>
          </a:xfrm>
        </p:spPr>
        <p:txBody>
          <a:bodyPr rtlCol="0" anchor="b">
            <a:noAutofit/>
          </a:bodyPr>
          <a:lstStyle>
            <a:lvl1pPr marL="0" indent="0" algn="ctr">
              <a:lnSpc>
                <a:spcPct val="90000"/>
              </a:lnSpc>
              <a:buNone/>
              <a:defRPr sz="23300" b="1">
                <a:solidFill>
                  <a:schemeClr val="tx2"/>
                </a:solidFill>
                <a:latin typeface="+mj-lt"/>
              </a:defRPr>
            </a:lvl1pPr>
          </a:lstStyle>
          <a:p>
            <a:pPr lvl="0" rtl="0"/>
            <a:r>
              <a:rPr lang="pt-br"/>
              <a:t>##%</a:t>
            </a:r>
          </a:p>
        </p:txBody>
      </p:sp>
      <p:sp>
        <p:nvSpPr>
          <p:cNvPr id="3" name="Espaço Reservado para Data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tx1"/>
                </a:solidFill>
              </a:defRPr>
            </a:lvl1pPr>
          </a:lstStyle>
          <a:p>
            <a:pPr rtl="0"/>
            <a:r>
              <a:rPr lang="en-US"/>
              <a:t>6/12/2025</a:t>
            </a:r>
          </a:p>
        </p:txBody>
      </p:sp>
      <p:sp>
        <p:nvSpPr>
          <p:cNvPr id="4" name="Espaço Reservado para Rodapé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tx1"/>
                </a:solidFill>
              </a:defRPr>
            </a:lvl1pPr>
          </a:lstStyle>
          <a:p>
            <a:pPr rtl="0"/>
            <a:endParaRPr lang="en-US"/>
          </a:p>
        </p:txBody>
      </p:sp>
      <p:sp>
        <p:nvSpPr>
          <p:cNvPr id="5" name="Espaço Reservado para o Número do Slide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‹nº›</a:t>
            </a:fld>
            <a:endParaRPr lang="en-US"/>
          </a:p>
        </p:txBody>
      </p:sp>
    </p:spTree>
    <p:extLst>
      <p:ext uri="{BB962C8B-B14F-4D97-AF65-F5344CB8AC3E}">
        <p14:creationId xmlns:p14="http://schemas.microsoft.com/office/powerpoint/2010/main" val="2083017010"/>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úmero Grande 3">
    <p:bg>
      <p:bgRef idx="1001">
        <a:schemeClr val="bg2"/>
      </p:bgRef>
    </p:bg>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1F755179-32D2-1EB1-F106-6279B64DBA5E}"/>
              </a:ext>
            </a:extLst>
          </p:cNvPr>
          <p:cNvSpPr>
            <a:spLocks noGrp="1"/>
          </p:cNvSpPr>
          <p:nvPr>
            <p:ph type="title"/>
          </p:nvPr>
        </p:nvSpPr>
        <p:spPr>
          <a:xfrm>
            <a:off x="634030" y="3311860"/>
            <a:ext cx="6181857" cy="1416665"/>
          </a:xfrm>
        </p:spPr>
        <p:txBody>
          <a:bodyPr rtlCol="0">
            <a:normAutofit/>
          </a:bodyPr>
          <a:lstStyle>
            <a:lvl1pPr>
              <a:lnSpc>
                <a:spcPct val="110000"/>
              </a:lnSpc>
              <a:defRPr sz="2400">
                <a:latin typeface="+mn-lt"/>
              </a:defRPr>
            </a:lvl1pPr>
          </a:lstStyle>
          <a:p>
            <a:pPr rtl="0"/>
            <a:r>
              <a:rPr lang="pt-br"/>
              <a:t>Clique para editar o estilo de título Mestre</a:t>
            </a:r>
          </a:p>
        </p:txBody>
      </p:sp>
      <p:sp>
        <p:nvSpPr>
          <p:cNvPr id="9" name="Espaço Reservado para Conteúdo 8">
            <a:extLst>
              <a:ext uri="{FF2B5EF4-FFF2-40B4-BE49-F238E27FC236}">
                <a16:creationId xmlns:a16="http://schemas.microsoft.com/office/drawing/2014/main" id="{AE43D4AD-272F-39FE-27E7-8866430C1D9F}"/>
              </a:ext>
            </a:extLst>
          </p:cNvPr>
          <p:cNvSpPr>
            <a:spLocks noGrp="1"/>
          </p:cNvSpPr>
          <p:nvPr>
            <p:ph sz="quarter" idx="14" hasCustomPrompt="1"/>
          </p:nvPr>
        </p:nvSpPr>
        <p:spPr>
          <a:xfrm>
            <a:off x="633413" y="644525"/>
            <a:ext cx="8355012" cy="2660650"/>
          </a:xfrm>
        </p:spPr>
        <p:txBody>
          <a:bodyPr rtlCol="0" anchor="t"/>
          <a:lstStyle>
            <a:lvl1pPr>
              <a:lnSpc>
                <a:spcPct val="90000"/>
              </a:lnSpc>
              <a:defRPr sz="18000">
                <a:latin typeface="+mj-lt"/>
              </a:defRPr>
            </a:lvl1pPr>
          </a:lstStyle>
          <a:p>
            <a:pPr lvl="0" rtl="0"/>
            <a:r>
              <a:rPr lang="pt-br"/>
              <a:t>##%</a:t>
            </a:r>
          </a:p>
        </p:txBody>
      </p:sp>
      <p:sp>
        <p:nvSpPr>
          <p:cNvPr id="3" name="Espaço Reservado para Data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p>
            <a:pPr rtl="0"/>
            <a:endParaRPr lang="en-US"/>
          </a:p>
        </p:txBody>
      </p:sp>
      <p:sp>
        <p:nvSpPr>
          <p:cNvPr id="5" name="Espaço Reservado para o Número do Slide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
        <p:nvSpPr>
          <p:cNvPr id="102" name="Forma livre: Forma 101">
            <a:extLst>
              <a:ext uri="{FF2B5EF4-FFF2-40B4-BE49-F238E27FC236}">
                <a16:creationId xmlns:a16="http://schemas.microsoft.com/office/drawing/2014/main" id="{1F453A4D-E9FE-61F3-093B-D67E0ECFE01D}"/>
              </a:ext>
            </a:extLst>
          </p:cNvPr>
          <p:cNvSpPr/>
          <p:nvPr userDrawn="1"/>
        </p:nvSpPr>
        <p:spPr>
          <a:xfrm>
            <a:off x="9291859" y="3992707"/>
            <a:ext cx="1614625" cy="2009982"/>
          </a:xfrm>
          <a:custGeom>
            <a:avLst/>
            <a:gdLst>
              <a:gd name="csX0" fmla="*/ 422884 w 1614625"/>
              <a:gd name="csY0" fmla="*/ 0 h 2009982"/>
              <a:gd name="csX1" fmla="*/ 475243 w 1614625"/>
              <a:gd name="csY1" fmla="*/ 84774 h 2009982"/>
              <a:gd name="csX2" fmla="*/ 680808 w 1614625"/>
              <a:gd name="csY2" fmla="*/ 473057 h 2009982"/>
              <a:gd name="csX3" fmla="*/ 1039200 w 1614625"/>
              <a:gd name="csY3" fmla="*/ 1082836 h 2009982"/>
              <a:gd name="csX4" fmla="*/ 1607744 w 1614625"/>
              <a:gd name="csY4" fmla="*/ 1545730 h 2009982"/>
              <a:gd name="csX5" fmla="*/ 1614625 w 1614625"/>
              <a:gd name="csY5" fmla="*/ 1548846 h 2009982"/>
              <a:gd name="csX6" fmla="*/ 1399248 w 1614625"/>
              <a:gd name="csY6" fmla="*/ 2009982 h 2009982"/>
              <a:gd name="csX7" fmla="*/ 1298190 w 1614625"/>
              <a:gd name="csY7" fmla="*/ 1958066 h 2009982"/>
              <a:gd name="csX8" fmla="*/ 643842 w 1614625"/>
              <a:gd name="csY8" fmla="*/ 1404693 h 2009982"/>
              <a:gd name="csX9" fmla="*/ 225585 w 1614625"/>
              <a:gd name="csY9" fmla="*/ 702797 h 2009982"/>
              <a:gd name="csX10" fmla="*/ 41383 w 1614625"/>
              <a:gd name="csY10" fmla="*/ 353434 h 2009982"/>
              <a:gd name="csX11" fmla="*/ 0 w 1614625"/>
              <a:gd name="csY11" fmla="*/ 285548 h 2009982"/>
              <a:gd name="csX12" fmla="*/ 422884 w 1614625"/>
              <a:gd name="csY12" fmla="*/ 0 h 20099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14625" h="2009982">
                <a:moveTo>
                  <a:pt x="422884" y="0"/>
                </a:moveTo>
                <a:lnTo>
                  <a:pt x="475243" y="84774"/>
                </a:lnTo>
                <a:cubicBezTo>
                  <a:pt x="548522" y="212118"/>
                  <a:pt x="615184" y="343609"/>
                  <a:pt x="680808" y="473057"/>
                </a:cubicBezTo>
                <a:cubicBezTo>
                  <a:pt x="797472" y="703429"/>
                  <a:pt x="907870" y="921546"/>
                  <a:pt x="1039200" y="1082836"/>
                </a:cubicBezTo>
                <a:cubicBezTo>
                  <a:pt x="1190133" y="1268317"/>
                  <a:pt x="1389514" y="1436952"/>
                  <a:pt x="1607744" y="1545730"/>
                </a:cubicBezTo>
                <a:lnTo>
                  <a:pt x="1614625" y="1548846"/>
                </a:lnTo>
                <a:lnTo>
                  <a:pt x="1399248" y="2009982"/>
                </a:lnTo>
                <a:lnTo>
                  <a:pt x="1298190" y="1958066"/>
                </a:lnTo>
                <a:cubicBezTo>
                  <a:pt x="1055387" y="1822698"/>
                  <a:pt x="828910" y="1632203"/>
                  <a:pt x="643842" y="1404693"/>
                </a:cubicBezTo>
                <a:cubicBezTo>
                  <a:pt x="478131" y="1200548"/>
                  <a:pt x="349758" y="947608"/>
                  <a:pt x="225585" y="702797"/>
                </a:cubicBezTo>
                <a:cubicBezTo>
                  <a:pt x="165975" y="585421"/>
                  <a:pt x="105560" y="466165"/>
                  <a:pt x="41383" y="353434"/>
                </a:cubicBezTo>
                <a:lnTo>
                  <a:pt x="0" y="285548"/>
                </a:lnTo>
                <a:lnTo>
                  <a:pt x="422884"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8" name="Forma livre: Forma 97">
            <a:extLst>
              <a:ext uri="{FF2B5EF4-FFF2-40B4-BE49-F238E27FC236}">
                <a16:creationId xmlns:a16="http://schemas.microsoft.com/office/drawing/2014/main" id="{028F6DC3-FEB2-A4D0-3156-8CA71A7F0E75}"/>
              </a:ext>
            </a:extLst>
          </p:cNvPr>
          <p:cNvSpPr/>
          <p:nvPr userDrawn="1"/>
        </p:nvSpPr>
        <p:spPr>
          <a:xfrm>
            <a:off x="10691106" y="4999742"/>
            <a:ext cx="1488194" cy="1175716"/>
          </a:xfrm>
          <a:custGeom>
            <a:avLst/>
            <a:gdLst>
              <a:gd name="csX0" fmla="*/ 1488194 w 1488194"/>
              <a:gd name="csY0" fmla="*/ 0 h 1175716"/>
              <a:gd name="csX1" fmla="*/ 1488194 w 1488194"/>
              <a:gd name="csY1" fmla="*/ 911153 h 1175716"/>
              <a:gd name="csX2" fmla="*/ 1456678 w 1488194"/>
              <a:gd name="csY2" fmla="*/ 936830 h 1175716"/>
              <a:gd name="csX3" fmla="*/ 1322535 w 1488194"/>
              <a:gd name="csY3" fmla="*/ 1019995 h 1175716"/>
              <a:gd name="csX4" fmla="*/ 146259 w 1488194"/>
              <a:gd name="csY4" fmla="*/ 1067352 h 1175716"/>
              <a:gd name="csX5" fmla="*/ 21588 w 1488194"/>
              <a:gd name="csY5" fmla="*/ 1014037 h 1175716"/>
              <a:gd name="csX6" fmla="*/ 0 w 1488194"/>
              <a:gd name="csY6" fmla="*/ 1002947 h 1175716"/>
              <a:gd name="csX7" fmla="*/ 215377 w 1488194"/>
              <a:gd name="csY7" fmla="*/ 541811 h 1175716"/>
              <a:gd name="csX8" fmla="*/ 303091 w 1488194"/>
              <a:gd name="csY8" fmla="*/ 581524 h 1175716"/>
              <a:gd name="csX9" fmla="*/ 1080805 w 1488194"/>
              <a:gd name="csY9" fmla="*/ 570021 h 1175716"/>
              <a:gd name="csX10" fmla="*/ 1465491 w 1488194"/>
              <a:gd name="csY10" fmla="*/ 81379 h 1175716"/>
              <a:gd name="csX11" fmla="*/ 1488194 w 1488194"/>
              <a:gd name="csY11" fmla="*/ 0 h 1175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488194" h="1175716">
                <a:moveTo>
                  <a:pt x="1488194" y="0"/>
                </a:moveTo>
                <a:lnTo>
                  <a:pt x="1488194" y="911153"/>
                </a:lnTo>
                <a:lnTo>
                  <a:pt x="1456678" y="936830"/>
                </a:lnTo>
                <a:cubicBezTo>
                  <a:pt x="1413960" y="967313"/>
                  <a:pt x="1369214" y="995092"/>
                  <a:pt x="1322535" y="1019995"/>
                </a:cubicBezTo>
                <a:cubicBezTo>
                  <a:pt x="966500" y="1210195"/>
                  <a:pt x="560130" y="1226377"/>
                  <a:pt x="146259" y="1067352"/>
                </a:cubicBezTo>
                <a:cubicBezTo>
                  <a:pt x="104442" y="1051252"/>
                  <a:pt x="62847" y="1033452"/>
                  <a:pt x="21588" y="1014037"/>
                </a:cubicBezTo>
                <a:lnTo>
                  <a:pt x="0" y="1002947"/>
                </a:lnTo>
                <a:lnTo>
                  <a:pt x="215377" y="541811"/>
                </a:lnTo>
                <a:lnTo>
                  <a:pt x="303091" y="581524"/>
                </a:lnTo>
                <a:cubicBezTo>
                  <a:pt x="557962" y="685295"/>
                  <a:pt x="831928" y="702861"/>
                  <a:pt x="1080805" y="570021"/>
                </a:cubicBezTo>
                <a:cubicBezTo>
                  <a:pt x="1258300" y="474913"/>
                  <a:pt x="1392579" y="303727"/>
                  <a:pt x="1465491" y="81379"/>
                </a:cubicBezTo>
                <a:lnTo>
                  <a:pt x="1488194"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0" name="Forma livre: Forma 89">
            <a:extLst>
              <a:ext uri="{FF2B5EF4-FFF2-40B4-BE49-F238E27FC236}">
                <a16:creationId xmlns:a16="http://schemas.microsoft.com/office/drawing/2014/main" id="{00F10A40-FFC8-858A-55ED-7CA298A105E8}"/>
              </a:ext>
            </a:extLst>
          </p:cNvPr>
          <p:cNvSpPr/>
          <p:nvPr userDrawn="1"/>
        </p:nvSpPr>
        <p:spPr>
          <a:xfrm rot="237245">
            <a:off x="10953832" y="-18466"/>
            <a:ext cx="1278879" cy="1504956"/>
          </a:xfrm>
          <a:custGeom>
            <a:avLst/>
            <a:gdLst>
              <a:gd name="csX0" fmla="*/ 1 w 1278879"/>
              <a:gd name="csY0" fmla="*/ 54339 h 1504956"/>
              <a:gd name="csX1" fmla="*/ 786127 w 1278879"/>
              <a:gd name="csY1" fmla="*/ 0 h 1504956"/>
              <a:gd name="csX2" fmla="*/ 810272 w 1278879"/>
              <a:gd name="csY2" fmla="*/ 12792 h 1504956"/>
              <a:gd name="csX3" fmla="*/ 1111179 w 1278879"/>
              <a:gd name="csY3" fmla="*/ 239971 h 1504956"/>
              <a:gd name="csX4" fmla="*/ 1197986 w 1278879"/>
              <a:gd name="csY4" fmla="*/ 334645 h 1504956"/>
              <a:gd name="csX5" fmla="*/ 1278879 w 1278879"/>
              <a:gd name="csY5" fmla="*/ 1504956 h 1504956"/>
              <a:gd name="csX6" fmla="*/ 1219635 w 1278879"/>
              <a:gd name="csY6" fmla="*/ 1340973 h 1504956"/>
              <a:gd name="csX7" fmla="*/ 756372 w 1278879"/>
              <a:gd name="csY7" fmla="*/ 607190 h 1504956"/>
              <a:gd name="csX8" fmla="*/ 150359 w 1278879"/>
              <a:gd name="csY8" fmla="*/ 316486 h 1504956"/>
              <a:gd name="csX9" fmla="*/ 0 w 1278879"/>
              <a:gd name="csY9" fmla="*/ 308170 h 1504956"/>
              <a:gd name="csX10" fmla="*/ 1 w 1278879"/>
              <a:gd name="csY10" fmla="*/ 54339 h 15049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78879" h="1504956">
                <a:moveTo>
                  <a:pt x="1" y="54339"/>
                </a:moveTo>
                <a:lnTo>
                  <a:pt x="786127" y="0"/>
                </a:lnTo>
                <a:lnTo>
                  <a:pt x="810272" y="12792"/>
                </a:lnTo>
                <a:cubicBezTo>
                  <a:pt x="919259" y="76161"/>
                  <a:pt x="1020596" y="152388"/>
                  <a:pt x="1111179" y="239971"/>
                </a:cubicBezTo>
                <a:lnTo>
                  <a:pt x="1197986" y="334645"/>
                </a:lnTo>
                <a:lnTo>
                  <a:pt x="1278879" y="1504956"/>
                </a:lnTo>
                <a:lnTo>
                  <a:pt x="1219635" y="1340973"/>
                </a:lnTo>
                <a:cubicBezTo>
                  <a:pt x="1095164" y="1028583"/>
                  <a:pt x="943926" y="788376"/>
                  <a:pt x="756372" y="607190"/>
                </a:cubicBezTo>
                <a:cubicBezTo>
                  <a:pt x="593395" y="449531"/>
                  <a:pt x="377788" y="346310"/>
                  <a:pt x="150359" y="316486"/>
                </a:cubicBezTo>
                <a:lnTo>
                  <a:pt x="0" y="308170"/>
                </a:lnTo>
                <a:lnTo>
                  <a:pt x="1" y="54339"/>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4" name="Forma livre: Forma 93">
            <a:extLst>
              <a:ext uri="{FF2B5EF4-FFF2-40B4-BE49-F238E27FC236}">
                <a16:creationId xmlns:a16="http://schemas.microsoft.com/office/drawing/2014/main" id="{A5EE61F2-EBD0-A8A2-1735-D139FC87BEBB}"/>
              </a:ext>
            </a:extLst>
          </p:cNvPr>
          <p:cNvSpPr/>
          <p:nvPr userDrawn="1"/>
        </p:nvSpPr>
        <p:spPr>
          <a:xfrm rot="2209388">
            <a:off x="11388270" y="3158454"/>
            <a:ext cx="1189738" cy="934436"/>
          </a:xfrm>
          <a:custGeom>
            <a:avLst/>
            <a:gdLst>
              <a:gd name="csX0" fmla="*/ 0 w 1189738"/>
              <a:gd name="csY0" fmla="*/ 0 h 934436"/>
              <a:gd name="csX1" fmla="*/ 115175 w 1189738"/>
              <a:gd name="csY1" fmla="*/ 10992 h 934436"/>
              <a:gd name="csX2" fmla="*/ 352591 w 1189738"/>
              <a:gd name="csY2" fmla="*/ 45402 h 934436"/>
              <a:gd name="csX3" fmla="*/ 556369 w 1189738"/>
              <a:gd name="csY3" fmla="*/ 88504 h 934436"/>
              <a:gd name="csX4" fmla="*/ 1189738 w 1189738"/>
              <a:gd name="csY4" fmla="*/ 934436 h 934436"/>
              <a:gd name="csX5" fmla="*/ 1109502 w 1189738"/>
              <a:gd name="csY5" fmla="*/ 872591 h 934436"/>
              <a:gd name="csX6" fmla="*/ 1022473 w 1189738"/>
              <a:gd name="csY6" fmla="*/ 815926 h 934436"/>
              <a:gd name="csX7" fmla="*/ 29968 w 1189738"/>
              <a:gd name="csY7" fmla="*/ 515124 h 934436"/>
              <a:gd name="csX8" fmla="*/ 0 w 1189738"/>
              <a:gd name="csY8" fmla="*/ 512396 h 934436"/>
              <a:gd name="csX9" fmla="*/ 0 w 1189738"/>
              <a:gd name="csY9" fmla="*/ 0 h 9344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189738" h="934436">
                <a:moveTo>
                  <a:pt x="0" y="0"/>
                </a:moveTo>
                <a:lnTo>
                  <a:pt x="115175" y="10992"/>
                </a:lnTo>
                <a:cubicBezTo>
                  <a:pt x="194407" y="20294"/>
                  <a:pt x="273588" y="31549"/>
                  <a:pt x="352591" y="45402"/>
                </a:cubicBezTo>
                <a:lnTo>
                  <a:pt x="556369" y="88504"/>
                </a:lnTo>
                <a:lnTo>
                  <a:pt x="1189738" y="934436"/>
                </a:lnTo>
                <a:lnTo>
                  <a:pt x="1109502" y="872591"/>
                </a:lnTo>
                <a:cubicBezTo>
                  <a:pt x="1081152" y="852462"/>
                  <a:pt x="1052108" y="833535"/>
                  <a:pt x="1022473" y="815926"/>
                </a:cubicBezTo>
                <a:cubicBezTo>
                  <a:pt x="713893" y="632454"/>
                  <a:pt x="380604" y="554274"/>
                  <a:pt x="29968" y="515124"/>
                </a:cubicBezTo>
                <a:lnTo>
                  <a:pt x="0" y="51239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3" name="Forma livre: Forma 92">
            <a:extLst>
              <a:ext uri="{FF2B5EF4-FFF2-40B4-BE49-F238E27FC236}">
                <a16:creationId xmlns:a16="http://schemas.microsoft.com/office/drawing/2014/main" id="{B6493268-7A06-6E3D-4BEA-84A1593EB846}"/>
              </a:ext>
            </a:extLst>
          </p:cNvPr>
          <p:cNvSpPr/>
          <p:nvPr userDrawn="1"/>
        </p:nvSpPr>
        <p:spPr>
          <a:xfrm rot="2209388">
            <a:off x="9386942" y="243013"/>
            <a:ext cx="3112309" cy="2365595"/>
          </a:xfrm>
          <a:custGeom>
            <a:avLst/>
            <a:gdLst>
              <a:gd name="csX0" fmla="*/ 43373 w 3112309"/>
              <a:gd name="csY0" fmla="*/ 526090 h 2365595"/>
              <a:gd name="csX1" fmla="*/ 746019 w 3112309"/>
              <a:gd name="csY1" fmla="*/ 0 h 2365595"/>
              <a:gd name="csX2" fmla="*/ 883778 w 3112309"/>
              <a:gd name="csY2" fmla="*/ 213198 h 2365595"/>
              <a:gd name="csX3" fmla="*/ 876396 w 3112309"/>
              <a:gd name="csY3" fmla="*/ 217409 h 2365595"/>
              <a:gd name="csX4" fmla="*/ 580262 w 3112309"/>
              <a:gd name="csY4" fmla="*/ 543032 h 2365595"/>
              <a:gd name="csX5" fmla="*/ 522269 w 3112309"/>
              <a:gd name="csY5" fmla="*/ 931697 h 2365595"/>
              <a:gd name="csX6" fmla="*/ 796383 w 3112309"/>
              <a:gd name="csY6" fmla="*/ 1370490 h 2365595"/>
              <a:gd name="csX7" fmla="*/ 1605936 w 3112309"/>
              <a:gd name="csY7" fmla="*/ 1735689 h 2365595"/>
              <a:gd name="csX8" fmla="*/ 2516448 w 3112309"/>
              <a:gd name="csY8" fmla="*/ 1815855 h 2365595"/>
              <a:gd name="csX9" fmla="*/ 2989762 w 3112309"/>
              <a:gd name="csY9" fmla="*/ 1841504 h 2365595"/>
              <a:gd name="csX10" fmla="*/ 3112309 w 3112309"/>
              <a:gd name="csY10" fmla="*/ 1853199 h 2365595"/>
              <a:gd name="csX11" fmla="*/ 3112309 w 3112309"/>
              <a:gd name="csY11" fmla="*/ 2365595 h 2365595"/>
              <a:gd name="csX12" fmla="*/ 2929873 w 3112309"/>
              <a:gd name="csY12" fmla="*/ 2348987 h 2365595"/>
              <a:gd name="csX13" fmla="*/ 2493988 w 3112309"/>
              <a:gd name="csY13" fmla="*/ 2325695 h 2365595"/>
              <a:gd name="csX14" fmla="*/ 1514704 w 3112309"/>
              <a:gd name="csY14" fmla="*/ 2237914 h 2365595"/>
              <a:gd name="csX15" fmla="*/ 451371 w 3112309"/>
              <a:gd name="csY15" fmla="*/ 1747131 h 2365595"/>
              <a:gd name="csX16" fmla="*/ 20926 w 3112309"/>
              <a:gd name="csY16" fmla="*/ 1031580 h 2365595"/>
              <a:gd name="csX17" fmla="*/ 10949 w 3112309"/>
              <a:gd name="csY17" fmla="*/ 667178 h 2365595"/>
              <a:gd name="csX18" fmla="*/ 43373 w 3112309"/>
              <a:gd name="csY18" fmla="*/ 526090 h 2365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112309" h="2365595">
                <a:moveTo>
                  <a:pt x="43373" y="526090"/>
                </a:moveTo>
                <a:lnTo>
                  <a:pt x="746019" y="0"/>
                </a:lnTo>
                <a:lnTo>
                  <a:pt x="883778" y="213198"/>
                </a:lnTo>
                <a:lnTo>
                  <a:pt x="876396" y="217409"/>
                </a:lnTo>
                <a:cubicBezTo>
                  <a:pt x="746742" y="304870"/>
                  <a:pt x="644019" y="417024"/>
                  <a:pt x="580262" y="543032"/>
                </a:cubicBezTo>
                <a:cubicBezTo>
                  <a:pt x="515462" y="670529"/>
                  <a:pt x="496404" y="801392"/>
                  <a:pt x="522269" y="931697"/>
                </a:cubicBezTo>
                <a:cubicBezTo>
                  <a:pt x="552967" y="1084444"/>
                  <a:pt x="644809" y="1232195"/>
                  <a:pt x="796383" y="1370490"/>
                </a:cubicBezTo>
                <a:cubicBezTo>
                  <a:pt x="991451" y="1548696"/>
                  <a:pt x="1271448" y="1674903"/>
                  <a:pt x="1605936" y="1735689"/>
                </a:cubicBezTo>
                <a:cubicBezTo>
                  <a:pt x="1900102" y="1788779"/>
                  <a:pt x="2199171" y="1802324"/>
                  <a:pt x="2516448" y="1815855"/>
                </a:cubicBezTo>
                <a:cubicBezTo>
                  <a:pt x="2673236" y="1822594"/>
                  <a:pt x="2831347" y="1829428"/>
                  <a:pt x="2989762" y="1841504"/>
                </a:cubicBezTo>
                <a:lnTo>
                  <a:pt x="3112309" y="1853199"/>
                </a:lnTo>
                <a:lnTo>
                  <a:pt x="3112309" y="2365595"/>
                </a:lnTo>
                <a:lnTo>
                  <a:pt x="2929873" y="2348987"/>
                </a:lnTo>
                <a:cubicBezTo>
                  <a:pt x="2786961" y="2338513"/>
                  <a:pt x="2641509" y="2332162"/>
                  <a:pt x="2493988" y="2325695"/>
                </a:cubicBezTo>
                <a:cubicBezTo>
                  <a:pt x="2173837" y="2311757"/>
                  <a:pt x="1842850" y="2297395"/>
                  <a:pt x="1514704" y="2237914"/>
                </a:cubicBezTo>
                <a:cubicBezTo>
                  <a:pt x="1078913" y="2159070"/>
                  <a:pt x="720773" y="1994004"/>
                  <a:pt x="451371" y="1747131"/>
                </a:cubicBezTo>
                <a:cubicBezTo>
                  <a:pt x="217665" y="1533833"/>
                  <a:pt x="73262" y="1292719"/>
                  <a:pt x="20926" y="1031580"/>
                </a:cubicBezTo>
                <a:cubicBezTo>
                  <a:pt x="-3197" y="910832"/>
                  <a:pt x="-6383" y="788195"/>
                  <a:pt x="10949" y="667178"/>
                </a:cubicBezTo>
                <a:lnTo>
                  <a:pt x="43373" y="52609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6" name="Forma livre: Forma 105">
            <a:extLst>
              <a:ext uri="{FF2B5EF4-FFF2-40B4-BE49-F238E27FC236}">
                <a16:creationId xmlns:a16="http://schemas.microsoft.com/office/drawing/2014/main" id="{36588318-61CD-F191-D144-5B6AB10241EC}"/>
              </a:ext>
            </a:extLst>
          </p:cNvPr>
          <p:cNvSpPr/>
          <p:nvPr userDrawn="1"/>
        </p:nvSpPr>
        <p:spPr>
          <a:xfrm rot="894860">
            <a:off x="6146915" y="5381180"/>
            <a:ext cx="1308307" cy="675107"/>
          </a:xfrm>
          <a:custGeom>
            <a:avLst/>
            <a:gdLst>
              <a:gd name="csX0" fmla="*/ 196772 w 1308307"/>
              <a:gd name="csY0" fmla="*/ 6842 h 675107"/>
              <a:gd name="csX1" fmla="*/ 298286 w 1308307"/>
              <a:gd name="csY1" fmla="*/ 3585 h 675107"/>
              <a:gd name="csX2" fmla="*/ 528286 w 1308307"/>
              <a:gd name="csY2" fmla="*/ 47961 h 675107"/>
              <a:gd name="csX3" fmla="*/ 1108651 w 1308307"/>
              <a:gd name="csY3" fmla="*/ 147739 h 675107"/>
              <a:gd name="csX4" fmla="*/ 1308307 w 1308307"/>
              <a:gd name="csY4" fmla="*/ 164712 h 675107"/>
              <a:gd name="csX5" fmla="*/ 1308307 w 1308307"/>
              <a:gd name="csY5" fmla="*/ 675107 h 675107"/>
              <a:gd name="csX6" fmla="*/ 1097007 w 1308307"/>
              <a:gd name="csY6" fmla="*/ 660251 h 675107"/>
              <a:gd name="csX7" fmla="*/ 427404 w 1308307"/>
              <a:gd name="csY7" fmla="*/ 548422 h 675107"/>
              <a:gd name="csX8" fmla="*/ 213038 w 1308307"/>
              <a:gd name="csY8" fmla="*/ 507420 h 675107"/>
              <a:gd name="csX9" fmla="*/ 3572 w 1308307"/>
              <a:gd name="csY9" fmla="*/ 212802 h 675107"/>
              <a:gd name="csX10" fmla="*/ 196772 w 1308307"/>
              <a:gd name="csY10" fmla="*/ 6842 h 6751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08307" h="675107">
                <a:moveTo>
                  <a:pt x="196772" y="6842"/>
                </a:moveTo>
                <a:cubicBezTo>
                  <a:pt x="229072" y="-804"/>
                  <a:pt x="263427" y="-2260"/>
                  <a:pt x="298286" y="3585"/>
                </a:cubicBezTo>
                <a:cubicBezTo>
                  <a:pt x="365661" y="15117"/>
                  <a:pt x="440773" y="30387"/>
                  <a:pt x="528286" y="47961"/>
                </a:cubicBezTo>
                <a:cubicBezTo>
                  <a:pt x="700255" y="82855"/>
                  <a:pt x="903858" y="123839"/>
                  <a:pt x="1108651" y="147739"/>
                </a:cubicBezTo>
                <a:lnTo>
                  <a:pt x="1308307" y="164712"/>
                </a:lnTo>
                <a:lnTo>
                  <a:pt x="1308307" y="675107"/>
                </a:lnTo>
                <a:lnTo>
                  <a:pt x="1097007" y="660251"/>
                </a:lnTo>
                <a:cubicBezTo>
                  <a:pt x="857073" y="634971"/>
                  <a:pt x="623426" y="587914"/>
                  <a:pt x="427404" y="548422"/>
                </a:cubicBezTo>
                <a:cubicBezTo>
                  <a:pt x="344382" y="531745"/>
                  <a:pt x="271974" y="517341"/>
                  <a:pt x="213038" y="507420"/>
                </a:cubicBezTo>
                <a:cubicBezTo>
                  <a:pt x="73782" y="483511"/>
                  <a:pt x="-19774" y="352147"/>
                  <a:pt x="3572" y="212802"/>
                </a:cubicBezTo>
                <a:cubicBezTo>
                  <a:pt x="21485" y="108428"/>
                  <a:pt x="99874" y="29779"/>
                  <a:pt x="196772" y="6842"/>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5" name="Forma livre: Forma 104">
            <a:extLst>
              <a:ext uri="{FF2B5EF4-FFF2-40B4-BE49-F238E27FC236}">
                <a16:creationId xmlns:a16="http://schemas.microsoft.com/office/drawing/2014/main" id="{7E657E33-8420-CFEE-0808-8A6872A65EBA}"/>
              </a:ext>
            </a:extLst>
          </p:cNvPr>
          <p:cNvSpPr/>
          <p:nvPr userDrawn="1"/>
        </p:nvSpPr>
        <p:spPr>
          <a:xfrm rot="894860">
            <a:off x="7493844" y="3200572"/>
            <a:ext cx="1963489" cy="3260147"/>
          </a:xfrm>
          <a:custGeom>
            <a:avLst/>
            <a:gdLst>
              <a:gd name="csX0" fmla="*/ 606257 w 1963489"/>
              <a:gd name="csY0" fmla="*/ 36435 h 3260147"/>
              <a:gd name="csX1" fmla="*/ 802517 w 1963489"/>
              <a:gd name="csY1" fmla="*/ 3604 h 3260147"/>
              <a:gd name="csX2" fmla="*/ 1705363 w 1963489"/>
              <a:gd name="csY2" fmla="*/ 281839 h 3260147"/>
              <a:gd name="csX3" fmla="*/ 1876052 w 1963489"/>
              <a:gd name="csY3" fmla="*/ 418797 h 3260147"/>
              <a:gd name="csX4" fmla="*/ 1963489 w 1963489"/>
              <a:gd name="csY4" fmla="*/ 501437 h 3260147"/>
              <a:gd name="csX5" fmla="*/ 1628344 w 1963489"/>
              <a:gd name="csY5" fmla="*/ 886205 h 3260147"/>
              <a:gd name="csX6" fmla="*/ 1547705 w 1963489"/>
              <a:gd name="csY6" fmla="*/ 809093 h 3260147"/>
              <a:gd name="csX7" fmla="*/ 1406152 w 1963489"/>
              <a:gd name="csY7" fmla="*/ 694606 h 3260147"/>
              <a:gd name="csX8" fmla="*/ 841379 w 1963489"/>
              <a:gd name="csY8" fmla="*/ 512029 h 3260147"/>
              <a:gd name="csX9" fmla="*/ 559197 w 1963489"/>
              <a:gd name="csY9" fmla="*/ 634502 h 3260147"/>
              <a:gd name="csX10" fmla="*/ 575498 w 1963489"/>
              <a:gd name="csY10" fmla="*/ 1033862 h 3260147"/>
              <a:gd name="csX11" fmla="*/ 907976 w 1963489"/>
              <a:gd name="csY11" fmla="*/ 1392474 h 3260147"/>
              <a:gd name="csX12" fmla="*/ 1473187 w 1963489"/>
              <a:gd name="csY12" fmla="*/ 2431234 h 3260147"/>
              <a:gd name="csX13" fmla="*/ 1142017 w 1963489"/>
              <a:gd name="csY13" fmla="*/ 3051012 h 3260147"/>
              <a:gd name="csX14" fmla="*/ 275928 w 1963489"/>
              <a:gd name="csY14" fmla="*/ 3258855 h 3260147"/>
              <a:gd name="csX15" fmla="*/ 246359 w 1963489"/>
              <a:gd name="csY15" fmla="*/ 3256776 h 3260147"/>
              <a:gd name="csX16" fmla="*/ 246359 w 1963489"/>
              <a:gd name="csY16" fmla="*/ 2746381 h 3260147"/>
              <a:gd name="csX17" fmla="*/ 250766 w 1963489"/>
              <a:gd name="csY17" fmla="*/ 2746756 h 3260147"/>
              <a:gd name="csX18" fmla="*/ 837422 w 1963489"/>
              <a:gd name="csY18" fmla="*/ 2640644 h 3260147"/>
              <a:gd name="csX19" fmla="*/ 964077 w 1963489"/>
              <a:gd name="csY19" fmla="*/ 2382449 h 3260147"/>
              <a:gd name="csX20" fmla="*/ 565753 w 1963489"/>
              <a:gd name="csY20" fmla="*/ 1772499 h 3260147"/>
              <a:gd name="csX21" fmla="*/ 129670 w 1963489"/>
              <a:gd name="csY21" fmla="*/ 1283968 h 3260147"/>
              <a:gd name="csX22" fmla="*/ 219 w 1963489"/>
              <a:gd name="csY22" fmla="*/ 817927 h 3260147"/>
              <a:gd name="csX23" fmla="*/ 153213 w 1963489"/>
              <a:gd name="csY23" fmla="*/ 324510 h 3260147"/>
              <a:gd name="csX24" fmla="*/ 606257 w 1963489"/>
              <a:gd name="csY24" fmla="*/ 36435 h 32601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1963489" h="3260147">
                <a:moveTo>
                  <a:pt x="606257" y="36435"/>
                </a:moveTo>
                <a:cubicBezTo>
                  <a:pt x="668860" y="19747"/>
                  <a:pt x="734597" y="8644"/>
                  <a:pt x="802517" y="3604"/>
                </a:cubicBezTo>
                <a:cubicBezTo>
                  <a:pt x="1118370" y="-19878"/>
                  <a:pt x="1413682" y="71209"/>
                  <a:pt x="1705363" y="281839"/>
                </a:cubicBezTo>
                <a:cubicBezTo>
                  <a:pt x="1764383" y="324519"/>
                  <a:pt x="1821121" y="370481"/>
                  <a:pt x="1876052" y="418797"/>
                </a:cubicBezTo>
                <a:lnTo>
                  <a:pt x="1963489" y="501437"/>
                </a:lnTo>
                <a:lnTo>
                  <a:pt x="1628344" y="886205"/>
                </a:lnTo>
                <a:lnTo>
                  <a:pt x="1547705" y="809093"/>
                </a:lnTo>
                <a:cubicBezTo>
                  <a:pt x="1501126" y="767632"/>
                  <a:pt x="1453970" y="729099"/>
                  <a:pt x="1406152" y="694606"/>
                </a:cubicBezTo>
                <a:cubicBezTo>
                  <a:pt x="1213986" y="555718"/>
                  <a:pt x="1034592" y="497604"/>
                  <a:pt x="841379" y="512029"/>
                </a:cubicBezTo>
                <a:cubicBezTo>
                  <a:pt x="716222" y="521460"/>
                  <a:pt x="610737" y="567281"/>
                  <a:pt x="559197" y="634502"/>
                </a:cubicBezTo>
                <a:cubicBezTo>
                  <a:pt x="480435" y="737003"/>
                  <a:pt x="507831" y="912853"/>
                  <a:pt x="575498" y="1033862"/>
                </a:cubicBezTo>
                <a:cubicBezTo>
                  <a:pt x="642083" y="1152716"/>
                  <a:pt x="771517" y="1269652"/>
                  <a:pt x="907976" y="1392474"/>
                </a:cubicBezTo>
                <a:cubicBezTo>
                  <a:pt x="1180712" y="1638677"/>
                  <a:pt x="1520053" y="1943972"/>
                  <a:pt x="1473187" y="2431234"/>
                </a:cubicBezTo>
                <a:cubicBezTo>
                  <a:pt x="1447657" y="2694781"/>
                  <a:pt x="1333098" y="2909160"/>
                  <a:pt x="1142017" y="3051012"/>
                </a:cubicBezTo>
                <a:cubicBezTo>
                  <a:pt x="910243" y="3222761"/>
                  <a:pt x="596783" y="3268859"/>
                  <a:pt x="275928" y="3258855"/>
                </a:cubicBezTo>
                <a:lnTo>
                  <a:pt x="246359" y="3256776"/>
                </a:lnTo>
                <a:lnTo>
                  <a:pt x="246359" y="2746381"/>
                </a:lnTo>
                <a:lnTo>
                  <a:pt x="250766" y="2746756"/>
                </a:lnTo>
                <a:cubicBezTo>
                  <a:pt x="594567" y="2763578"/>
                  <a:pt x="759623" y="2698622"/>
                  <a:pt x="837422" y="2640644"/>
                </a:cubicBezTo>
                <a:cubicBezTo>
                  <a:pt x="884201" y="2605913"/>
                  <a:pt x="948689" y="2541148"/>
                  <a:pt x="964077" y="2382449"/>
                </a:cubicBezTo>
                <a:cubicBezTo>
                  <a:pt x="985234" y="2162885"/>
                  <a:pt x="826610" y="2007589"/>
                  <a:pt x="565753" y="1772499"/>
                </a:cubicBezTo>
                <a:cubicBezTo>
                  <a:pt x="404455" y="1627095"/>
                  <a:pt x="237758" y="1476314"/>
                  <a:pt x="129670" y="1283968"/>
                </a:cubicBezTo>
                <a:cubicBezTo>
                  <a:pt x="49561" y="1140885"/>
                  <a:pt x="3690" y="975678"/>
                  <a:pt x="219" y="817927"/>
                </a:cubicBezTo>
                <a:cubicBezTo>
                  <a:pt x="-3853" y="631240"/>
                  <a:pt x="49037" y="460445"/>
                  <a:pt x="153213" y="324510"/>
                </a:cubicBezTo>
                <a:cubicBezTo>
                  <a:pt x="258860" y="186832"/>
                  <a:pt x="418451" y="86501"/>
                  <a:pt x="606257" y="36435"/>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376326424"/>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Número Maior 4">
    <p:bg>
      <p:bgRef idx="1001">
        <a:schemeClr val="bg2"/>
      </p:bgRef>
    </p:bg>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169036B1-9FD5-7AAB-E7F0-17E8F0CC6873}"/>
              </a:ext>
            </a:extLst>
          </p:cNvPr>
          <p:cNvSpPr>
            <a:spLocks noGrp="1"/>
          </p:cNvSpPr>
          <p:nvPr>
            <p:ph type="title"/>
          </p:nvPr>
        </p:nvSpPr>
        <p:spPr>
          <a:xfrm>
            <a:off x="634030" y="5106348"/>
            <a:ext cx="8481387" cy="1113476"/>
          </a:xfrm>
        </p:spPr>
        <p:txBody>
          <a:bodyPr rtlCol="0">
            <a:normAutofit/>
          </a:bodyPr>
          <a:lstStyle>
            <a:lvl1pPr>
              <a:lnSpc>
                <a:spcPct val="110000"/>
              </a:lnSpc>
              <a:defRPr sz="2400">
                <a:latin typeface="+mn-lt"/>
              </a:defRPr>
            </a:lvl1pPr>
          </a:lstStyle>
          <a:p>
            <a:pPr rtl="0"/>
            <a:r>
              <a:rPr lang="pt-br"/>
              <a:t>Clique para editar o estilo de título Mestre</a:t>
            </a:r>
          </a:p>
        </p:txBody>
      </p:sp>
      <p:sp>
        <p:nvSpPr>
          <p:cNvPr id="9" name="Espaço Reservado para Conteúdo 8">
            <a:extLst>
              <a:ext uri="{FF2B5EF4-FFF2-40B4-BE49-F238E27FC236}">
                <a16:creationId xmlns:a16="http://schemas.microsoft.com/office/drawing/2014/main" id="{4CA507D7-CCDA-444E-0E20-5EEC355B3DB0}"/>
              </a:ext>
            </a:extLst>
          </p:cNvPr>
          <p:cNvSpPr>
            <a:spLocks noGrp="1"/>
          </p:cNvSpPr>
          <p:nvPr>
            <p:ph sz="quarter" idx="14" hasCustomPrompt="1"/>
          </p:nvPr>
        </p:nvSpPr>
        <p:spPr>
          <a:xfrm>
            <a:off x="633413" y="2338388"/>
            <a:ext cx="8482012" cy="2771775"/>
          </a:xfrm>
        </p:spPr>
        <p:txBody>
          <a:bodyPr rtlCol="0" anchor="b"/>
          <a:lstStyle>
            <a:lvl1pPr>
              <a:lnSpc>
                <a:spcPct val="100000"/>
              </a:lnSpc>
              <a:defRPr sz="19400">
                <a:solidFill>
                  <a:schemeClr val="tx2"/>
                </a:solidFill>
                <a:latin typeface="+mj-lt"/>
              </a:defRPr>
            </a:lvl1pPr>
          </a:lstStyle>
          <a:p>
            <a:pPr lvl="0" rtl="0"/>
            <a:r>
              <a:rPr lang="pt-br"/>
              <a:t>##%</a:t>
            </a:r>
          </a:p>
        </p:txBody>
      </p:sp>
      <p:sp>
        <p:nvSpPr>
          <p:cNvPr id="3" name="Espaço Reservado para Data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tx1"/>
                </a:solidFill>
              </a:defRPr>
            </a:lvl1pPr>
          </a:lstStyle>
          <a:p>
            <a:pPr rtl="0"/>
            <a:r>
              <a:rPr lang="en-US"/>
              <a:t>6/12/2025</a:t>
            </a:r>
          </a:p>
        </p:txBody>
      </p:sp>
      <p:sp>
        <p:nvSpPr>
          <p:cNvPr id="4" name="Espaço Reservado para Rodapé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tx1"/>
                </a:solidFill>
              </a:defRPr>
            </a:lvl1pPr>
          </a:lstStyle>
          <a:p>
            <a:pPr rtl="0"/>
            <a:endParaRPr lang="en-US"/>
          </a:p>
        </p:txBody>
      </p:sp>
      <p:sp>
        <p:nvSpPr>
          <p:cNvPr id="5" name="Espaço Reservado para o Número do Slide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tx1"/>
                </a:solidFill>
              </a:defRPr>
            </a:lvl1pPr>
          </a:lstStyle>
          <a:p>
            <a:pPr rtl="0"/>
            <a:fld id="{AEAA3239-9EA4-4A65-A281-97F994456D9F}" type="slidenum">
              <a:rPr lang="en-US" smtClean="0"/>
              <a:pPr rtl="0"/>
              <a:t>‹nº›</a:t>
            </a:fld>
            <a:endParaRPr lang="en-US"/>
          </a:p>
        </p:txBody>
      </p:sp>
      <p:sp>
        <p:nvSpPr>
          <p:cNvPr id="35" name="Forma livre: Forma 34">
            <a:extLst>
              <a:ext uri="{FF2B5EF4-FFF2-40B4-BE49-F238E27FC236}">
                <a16:creationId xmlns:a16="http://schemas.microsoft.com/office/drawing/2014/main" id="{2CBCFA2B-F3AC-193B-552E-3B41E959EE34}"/>
              </a:ext>
            </a:extLst>
          </p:cNvPr>
          <p:cNvSpPr/>
          <p:nvPr userDrawn="1"/>
        </p:nvSpPr>
        <p:spPr>
          <a:xfrm rot="20133934" flipV="1">
            <a:off x="6609314" y="-80074"/>
            <a:ext cx="1262520" cy="1321581"/>
          </a:xfrm>
          <a:custGeom>
            <a:avLst/>
            <a:gdLst>
              <a:gd name="csX0" fmla="*/ 40687 w 1262520"/>
              <a:gd name="csY0" fmla="*/ 0 h 1321581"/>
              <a:gd name="csX1" fmla="*/ 678937 w 1262520"/>
              <a:gd name="csY1" fmla="*/ 0 h 1321581"/>
              <a:gd name="csX2" fmla="*/ 655633 w 1262520"/>
              <a:gd name="csY2" fmla="*/ 40745 h 1321581"/>
              <a:gd name="csX3" fmla="*/ 619746 w 1262520"/>
              <a:gd name="csY3" fmla="*/ 129059 h 1321581"/>
              <a:gd name="csX4" fmla="*/ 664941 w 1262520"/>
              <a:gd name="csY4" fmla="*/ 553174 h 1321581"/>
              <a:gd name="csX5" fmla="*/ 1087651 w 1262520"/>
              <a:gd name="csY5" fmla="*/ 934074 h 1321581"/>
              <a:gd name="csX6" fmla="*/ 1262520 w 1262520"/>
              <a:gd name="csY6" fmla="*/ 1014509 h 1321581"/>
              <a:gd name="csX7" fmla="*/ 586663 w 1262520"/>
              <a:gd name="csY7" fmla="*/ 1321581 h 1321581"/>
              <a:gd name="csX8" fmla="*/ 480610 w 1262520"/>
              <a:gd name="csY8" fmla="*/ 1240979 h 1321581"/>
              <a:gd name="csX9" fmla="*/ 143835 w 1262520"/>
              <a:gd name="csY9" fmla="*/ 837194 h 1321581"/>
              <a:gd name="csX10" fmla="*/ 24623 w 1262520"/>
              <a:gd name="csY10" fmla="*/ 60121 h 1321581"/>
              <a:gd name="csX11" fmla="*/ 40687 w 1262520"/>
              <a:gd name="csY11" fmla="*/ 0 h 1321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262520" h="1321581">
                <a:moveTo>
                  <a:pt x="40687" y="0"/>
                </a:moveTo>
                <a:lnTo>
                  <a:pt x="678937" y="0"/>
                </a:lnTo>
                <a:lnTo>
                  <a:pt x="655633" y="40745"/>
                </a:lnTo>
                <a:cubicBezTo>
                  <a:pt x="641185" y="70214"/>
                  <a:pt x="629152" y="99724"/>
                  <a:pt x="619746" y="129059"/>
                </a:cubicBezTo>
                <a:cubicBezTo>
                  <a:pt x="573216" y="274071"/>
                  <a:pt x="588191" y="412619"/>
                  <a:pt x="664941" y="553174"/>
                </a:cubicBezTo>
                <a:cubicBezTo>
                  <a:pt x="753549" y="715103"/>
                  <a:pt x="905642" y="837916"/>
                  <a:pt x="1087651" y="934074"/>
                </a:cubicBezTo>
                <a:lnTo>
                  <a:pt x="1262520" y="1014509"/>
                </a:lnTo>
                <a:lnTo>
                  <a:pt x="586663" y="1321581"/>
                </a:lnTo>
                <a:lnTo>
                  <a:pt x="480610" y="1240979"/>
                </a:lnTo>
                <a:cubicBezTo>
                  <a:pt x="338294" y="1122965"/>
                  <a:pt x="226732" y="988918"/>
                  <a:pt x="143835" y="837194"/>
                </a:cubicBezTo>
                <a:cubicBezTo>
                  <a:pt x="8817" y="589665"/>
                  <a:pt x="-31691" y="323315"/>
                  <a:pt x="24623" y="60121"/>
                </a:cubicBezTo>
                <a:lnTo>
                  <a:pt x="40687"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6" name="Forma livre: Forma 35">
            <a:extLst>
              <a:ext uri="{FF2B5EF4-FFF2-40B4-BE49-F238E27FC236}">
                <a16:creationId xmlns:a16="http://schemas.microsoft.com/office/drawing/2014/main" id="{CD08A18A-6A7D-A2A3-ED43-2602CC299493}"/>
              </a:ext>
            </a:extLst>
          </p:cNvPr>
          <p:cNvSpPr/>
          <p:nvPr userDrawn="1"/>
        </p:nvSpPr>
        <p:spPr>
          <a:xfrm rot="20133934" flipV="1">
            <a:off x="7149157" y="960873"/>
            <a:ext cx="1978089" cy="1264388"/>
          </a:xfrm>
          <a:custGeom>
            <a:avLst/>
            <a:gdLst>
              <a:gd name="csX0" fmla="*/ 941103 w 1978089"/>
              <a:gd name="csY0" fmla="*/ 232965 h 1264388"/>
              <a:gd name="csX1" fmla="*/ 1885661 w 1978089"/>
              <a:gd name="csY1" fmla="*/ 0 h 1264388"/>
              <a:gd name="csX2" fmla="*/ 1978089 w 1978089"/>
              <a:gd name="csY2" fmla="*/ 589539 h 1264388"/>
              <a:gd name="csX3" fmla="*/ 1199547 w 1978089"/>
              <a:gd name="csY3" fmla="*/ 767123 h 1264388"/>
              <a:gd name="csX4" fmla="*/ 665311 w 1978089"/>
              <a:gd name="csY4" fmla="*/ 1217072 h 1264388"/>
              <a:gd name="csX5" fmla="*/ 638250 w 1978089"/>
              <a:gd name="csY5" fmla="*/ 1264388 h 1264388"/>
              <a:gd name="csX6" fmla="*/ 0 w 1978089"/>
              <a:gd name="csY6" fmla="*/ 1264388 h 1264388"/>
              <a:gd name="csX7" fmla="*/ 14006 w 1978089"/>
              <a:gd name="csY7" fmla="*/ 1211969 h 1264388"/>
              <a:gd name="csX8" fmla="*/ 941103 w 1978089"/>
              <a:gd name="csY8" fmla="*/ 232965 h 1264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78089" h="1264388">
                <a:moveTo>
                  <a:pt x="941103" y="232965"/>
                </a:moveTo>
                <a:cubicBezTo>
                  <a:pt x="1219457" y="98620"/>
                  <a:pt x="1528934" y="21738"/>
                  <a:pt x="1885661" y="0"/>
                </a:cubicBezTo>
                <a:lnTo>
                  <a:pt x="1978089" y="589539"/>
                </a:lnTo>
                <a:cubicBezTo>
                  <a:pt x="1709249" y="601418"/>
                  <a:pt x="1440187" y="650629"/>
                  <a:pt x="1199547" y="767123"/>
                </a:cubicBezTo>
                <a:cubicBezTo>
                  <a:pt x="973176" y="876418"/>
                  <a:pt x="779664" y="1042073"/>
                  <a:pt x="665311" y="1217072"/>
                </a:cubicBezTo>
                <a:lnTo>
                  <a:pt x="638250" y="1264388"/>
                </a:lnTo>
                <a:lnTo>
                  <a:pt x="0" y="1264388"/>
                </a:lnTo>
                <a:lnTo>
                  <a:pt x="14006" y="1211969"/>
                </a:lnTo>
                <a:cubicBezTo>
                  <a:pt x="140102" y="818148"/>
                  <a:pt x="487175" y="452093"/>
                  <a:pt x="941103" y="232965"/>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1" name="Forma livre: Forma 40">
            <a:extLst>
              <a:ext uri="{FF2B5EF4-FFF2-40B4-BE49-F238E27FC236}">
                <a16:creationId xmlns:a16="http://schemas.microsoft.com/office/drawing/2014/main" id="{2CE7B964-089D-ACEC-5D93-C6BFB25B97EA}"/>
              </a:ext>
            </a:extLst>
          </p:cNvPr>
          <p:cNvSpPr/>
          <p:nvPr userDrawn="1"/>
        </p:nvSpPr>
        <p:spPr>
          <a:xfrm rot="1615316">
            <a:off x="11179615" y="1894875"/>
            <a:ext cx="1050406" cy="1327955"/>
          </a:xfrm>
          <a:custGeom>
            <a:avLst/>
            <a:gdLst>
              <a:gd name="csX0" fmla="*/ 734426 w 1050406"/>
              <a:gd name="csY0" fmla="*/ 0 h 1327955"/>
              <a:gd name="csX1" fmla="*/ 1050406 w 1050406"/>
              <a:gd name="csY1" fmla="*/ 622239 h 1327955"/>
              <a:gd name="csX2" fmla="*/ 1007974 w 1050406"/>
              <a:gd name="csY2" fmla="*/ 684112 h 1327955"/>
              <a:gd name="csX3" fmla="*/ 824077 w 1050406"/>
              <a:gd name="csY3" fmla="*/ 911019 h 1327955"/>
              <a:gd name="csX4" fmla="*/ 450251 w 1050406"/>
              <a:gd name="csY4" fmla="*/ 1212919 h 1327955"/>
              <a:gd name="csX5" fmla="*/ 321668 w 1050406"/>
              <a:gd name="csY5" fmla="*/ 1272161 h 1327955"/>
              <a:gd name="csX6" fmla="*/ 48432 w 1050406"/>
              <a:gd name="csY6" fmla="*/ 1327955 h 1327955"/>
              <a:gd name="csX7" fmla="*/ 0 w 1050406"/>
              <a:gd name="csY7" fmla="*/ 1327071 h 1327955"/>
              <a:gd name="csX8" fmla="*/ 0 w 1050406"/>
              <a:gd name="csY8" fmla="*/ 733693 h 1327955"/>
              <a:gd name="csX9" fmla="*/ 54406 w 1050406"/>
              <a:gd name="csY9" fmla="*/ 731527 h 1327955"/>
              <a:gd name="csX10" fmla="*/ 112958 w 1050406"/>
              <a:gd name="csY10" fmla="*/ 715743 h 1327955"/>
              <a:gd name="csX11" fmla="*/ 676787 w 1050406"/>
              <a:gd name="csY11" fmla="*/ 105535 h 1327955"/>
              <a:gd name="csX12" fmla="*/ 734426 w 1050406"/>
              <a:gd name="csY12" fmla="*/ 0 h 1327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50406" h="1327955">
                <a:moveTo>
                  <a:pt x="734426" y="0"/>
                </a:moveTo>
                <a:lnTo>
                  <a:pt x="1050406" y="622239"/>
                </a:lnTo>
                <a:lnTo>
                  <a:pt x="1007974" y="684112"/>
                </a:lnTo>
                <a:cubicBezTo>
                  <a:pt x="947236" y="768053"/>
                  <a:pt x="885757" y="843872"/>
                  <a:pt x="824077" y="911019"/>
                </a:cubicBezTo>
                <a:cubicBezTo>
                  <a:pt x="703101" y="1042091"/>
                  <a:pt x="578004" y="1143180"/>
                  <a:pt x="450251" y="1212919"/>
                </a:cubicBezTo>
                <a:cubicBezTo>
                  <a:pt x="407668" y="1236166"/>
                  <a:pt x="364788" y="1255930"/>
                  <a:pt x="321668" y="1272161"/>
                </a:cubicBezTo>
                <a:cubicBezTo>
                  <a:pt x="231356" y="1305959"/>
                  <a:pt x="139800" y="1324555"/>
                  <a:pt x="48432" y="1327955"/>
                </a:cubicBezTo>
                <a:lnTo>
                  <a:pt x="0" y="1327071"/>
                </a:lnTo>
                <a:lnTo>
                  <a:pt x="0" y="733693"/>
                </a:lnTo>
                <a:lnTo>
                  <a:pt x="54406" y="731527"/>
                </a:lnTo>
                <a:cubicBezTo>
                  <a:pt x="73424" y="728507"/>
                  <a:pt x="92816" y="723229"/>
                  <a:pt x="112958" y="715743"/>
                </a:cubicBezTo>
                <a:cubicBezTo>
                  <a:pt x="282236" y="651716"/>
                  <a:pt x="482342" y="435313"/>
                  <a:pt x="676787" y="105535"/>
                </a:cubicBezTo>
                <a:lnTo>
                  <a:pt x="734426"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0" name="Forma Livre: Forma 39">
            <a:extLst>
              <a:ext uri="{FF2B5EF4-FFF2-40B4-BE49-F238E27FC236}">
                <a16:creationId xmlns:a16="http://schemas.microsoft.com/office/drawing/2014/main" id="{6D6AB04E-47EB-5F24-1EEA-3A5D399A4BE7}"/>
              </a:ext>
            </a:extLst>
          </p:cNvPr>
          <p:cNvSpPr/>
          <p:nvPr userDrawn="1"/>
        </p:nvSpPr>
        <p:spPr>
          <a:xfrm rot="1615316">
            <a:off x="9173643" y="75007"/>
            <a:ext cx="2441785" cy="2415369"/>
          </a:xfrm>
          <a:custGeom>
            <a:avLst/>
            <a:gdLst>
              <a:gd name="csX0" fmla="*/ 1236831 w 2441785"/>
              <a:gd name="csY0" fmla="*/ 95657 h 2415369"/>
              <a:gd name="csX1" fmla="*/ 1688176 w 2441785"/>
              <a:gd name="csY1" fmla="*/ 8299 h 2415369"/>
              <a:gd name="csX2" fmla="*/ 2212030 w 2441785"/>
              <a:gd name="csY2" fmla="*/ 515816 h 2415369"/>
              <a:gd name="csX3" fmla="*/ 2232790 w 2441785"/>
              <a:gd name="csY3" fmla="*/ 1134045 h 2415369"/>
              <a:gd name="csX4" fmla="*/ 2324889 w 2441785"/>
              <a:gd name="csY4" fmla="*/ 1784773 h 2415369"/>
              <a:gd name="csX5" fmla="*/ 2439879 w 2441785"/>
              <a:gd name="csY5" fmla="*/ 1822067 h 2415369"/>
              <a:gd name="csX6" fmla="*/ 2441785 w 2441785"/>
              <a:gd name="csY6" fmla="*/ 1821991 h 2415369"/>
              <a:gd name="csX7" fmla="*/ 2441785 w 2441785"/>
              <a:gd name="csY7" fmla="*/ 2415369 h 2415369"/>
              <a:gd name="csX8" fmla="*/ 2398964 w 2441785"/>
              <a:gd name="csY8" fmla="*/ 2414587 h 2415369"/>
              <a:gd name="csX9" fmla="*/ 2041555 w 2441785"/>
              <a:gd name="csY9" fmla="*/ 2306647 h 2415369"/>
              <a:gd name="csX10" fmla="*/ 1652154 w 2441785"/>
              <a:gd name="csY10" fmla="*/ 1714038 h 2415369"/>
              <a:gd name="csX11" fmla="*/ 1640766 w 2441785"/>
              <a:gd name="csY11" fmla="*/ 1102747 h 2415369"/>
              <a:gd name="csX12" fmla="*/ 1646339 w 2441785"/>
              <a:gd name="csY12" fmla="*/ 733622 h 2415369"/>
              <a:gd name="csX13" fmla="*/ 1616352 w 2441785"/>
              <a:gd name="csY13" fmla="*/ 599700 h 2415369"/>
              <a:gd name="csX14" fmla="*/ 1595326 w 2441785"/>
              <a:gd name="csY14" fmla="*/ 594291 h 2415369"/>
              <a:gd name="csX15" fmla="*/ 1381684 w 2441785"/>
              <a:gd name="csY15" fmla="*/ 743726 h 2415369"/>
              <a:gd name="csX16" fmla="*/ 1074478 w 2441785"/>
              <a:gd name="csY16" fmla="*/ 1224349 h 2415369"/>
              <a:gd name="csX17" fmla="*/ 1007588 w 2441785"/>
              <a:gd name="csY17" fmla="*/ 1344589 h 2415369"/>
              <a:gd name="csX18" fmla="*/ 447319 w 2441785"/>
              <a:gd name="csY18" fmla="*/ 2151857 h 2415369"/>
              <a:gd name="csX19" fmla="*/ 447615 w 2441785"/>
              <a:gd name="csY19" fmla="*/ 2152438 h 2415369"/>
              <a:gd name="csX20" fmla="*/ 402736 w 2441785"/>
              <a:gd name="csY20" fmla="*/ 2202280 h 2415369"/>
              <a:gd name="csX21" fmla="*/ 0 w 2441785"/>
              <a:gd name="csY21" fmla="*/ 1761937 h 2415369"/>
              <a:gd name="csX22" fmla="*/ 494084 w 2441785"/>
              <a:gd name="csY22" fmla="*/ 1047500 h 2415369"/>
              <a:gd name="csX23" fmla="*/ 554920 w 2441785"/>
              <a:gd name="csY23" fmla="*/ 938376 h 2415369"/>
              <a:gd name="csX24" fmla="*/ 930598 w 2441785"/>
              <a:gd name="csY24" fmla="*/ 357910 h 2415369"/>
              <a:gd name="csX25" fmla="*/ 1236831 w 2441785"/>
              <a:gd name="csY25" fmla="*/ 95657 h 2415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441785" h="2415369">
                <a:moveTo>
                  <a:pt x="1236831" y="95657"/>
                </a:moveTo>
                <a:cubicBezTo>
                  <a:pt x="1382965" y="13408"/>
                  <a:pt x="1534674" y="-16109"/>
                  <a:pt x="1688176" y="8299"/>
                </a:cubicBezTo>
                <a:cubicBezTo>
                  <a:pt x="1845766" y="33556"/>
                  <a:pt x="2123641" y="132990"/>
                  <a:pt x="2212030" y="515816"/>
                </a:cubicBezTo>
                <a:cubicBezTo>
                  <a:pt x="2256063" y="704752"/>
                  <a:pt x="2244011" y="922900"/>
                  <a:pt x="2232790" y="1134045"/>
                </a:cubicBezTo>
                <a:cubicBezTo>
                  <a:pt x="2218167" y="1407602"/>
                  <a:pt x="2201438" y="1717321"/>
                  <a:pt x="2324889" y="1784773"/>
                </a:cubicBezTo>
                <a:cubicBezTo>
                  <a:pt x="2365257" y="1806679"/>
                  <a:pt x="2402579" y="1818983"/>
                  <a:pt x="2439879" y="1822067"/>
                </a:cubicBezTo>
                <a:lnTo>
                  <a:pt x="2441785" y="1821991"/>
                </a:lnTo>
                <a:lnTo>
                  <a:pt x="2441785" y="2415369"/>
                </a:lnTo>
                <a:lnTo>
                  <a:pt x="2398964" y="2414587"/>
                </a:lnTo>
                <a:cubicBezTo>
                  <a:pt x="2277517" y="2405614"/>
                  <a:pt x="2157252" y="2369628"/>
                  <a:pt x="2041555" y="2306647"/>
                </a:cubicBezTo>
                <a:cubicBezTo>
                  <a:pt x="1830346" y="2191638"/>
                  <a:pt x="1699371" y="1992748"/>
                  <a:pt x="1652154" y="1714038"/>
                </a:cubicBezTo>
                <a:cubicBezTo>
                  <a:pt x="1618270" y="1516293"/>
                  <a:pt x="1629786" y="1305728"/>
                  <a:pt x="1640766" y="1102747"/>
                </a:cubicBezTo>
                <a:cubicBezTo>
                  <a:pt x="1648078" y="965969"/>
                  <a:pt x="1655149" y="837355"/>
                  <a:pt x="1646339" y="733622"/>
                </a:cubicBezTo>
                <a:cubicBezTo>
                  <a:pt x="1638747" y="638044"/>
                  <a:pt x="1620474" y="606379"/>
                  <a:pt x="1616352" y="599700"/>
                </a:cubicBezTo>
                <a:cubicBezTo>
                  <a:pt x="1614303" y="598546"/>
                  <a:pt x="1607292" y="596257"/>
                  <a:pt x="1595326" y="594291"/>
                </a:cubicBezTo>
                <a:cubicBezTo>
                  <a:pt x="1548342" y="586712"/>
                  <a:pt x="1468515" y="642603"/>
                  <a:pt x="1381684" y="743726"/>
                </a:cubicBezTo>
                <a:cubicBezTo>
                  <a:pt x="1261856" y="883537"/>
                  <a:pt x="1158077" y="1072227"/>
                  <a:pt x="1074478" y="1224349"/>
                </a:cubicBezTo>
                <a:cubicBezTo>
                  <a:pt x="1051132" y="1267642"/>
                  <a:pt x="1028646" y="1308307"/>
                  <a:pt x="1007588" y="1344589"/>
                </a:cubicBezTo>
                <a:cubicBezTo>
                  <a:pt x="813181" y="1680197"/>
                  <a:pt x="634897" y="1936698"/>
                  <a:pt x="447319" y="2151857"/>
                </a:cubicBezTo>
                <a:lnTo>
                  <a:pt x="447615" y="2152438"/>
                </a:lnTo>
                <a:cubicBezTo>
                  <a:pt x="432556" y="2168858"/>
                  <a:pt x="417794" y="2185859"/>
                  <a:pt x="402736" y="2202280"/>
                </a:cubicBezTo>
                <a:lnTo>
                  <a:pt x="0" y="1761937"/>
                </a:lnTo>
                <a:cubicBezTo>
                  <a:pt x="198870" y="1534463"/>
                  <a:pt x="360825" y="1277481"/>
                  <a:pt x="494084" y="1047500"/>
                </a:cubicBezTo>
                <a:cubicBezTo>
                  <a:pt x="511385" y="1016780"/>
                  <a:pt x="533014" y="978745"/>
                  <a:pt x="554920" y="938376"/>
                </a:cubicBezTo>
                <a:cubicBezTo>
                  <a:pt x="646011" y="772214"/>
                  <a:pt x="771410" y="544031"/>
                  <a:pt x="930598" y="357910"/>
                </a:cubicBezTo>
                <a:cubicBezTo>
                  <a:pt x="1030745" y="241253"/>
                  <a:pt x="1130501" y="155502"/>
                  <a:pt x="1236831" y="95657"/>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466411537"/>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Declaração">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30" y="634999"/>
            <a:ext cx="8095014" cy="4093527"/>
          </a:xfrm>
        </p:spPr>
        <p:txBody>
          <a:bodyPr rtlCol="0" anchor="t">
            <a:noAutofit/>
          </a:bodyPr>
          <a:lstStyle>
            <a:lvl1pPr marL="0" indent="0">
              <a:lnSpc>
                <a:spcPct val="90000"/>
              </a:lnSpc>
              <a:buNone/>
              <a:defRPr sz="6600" b="1"/>
            </a:lvl1pPr>
            <a:lvl2pPr marL="228600" indent="0">
              <a:lnSpc>
                <a:spcPct val="90000"/>
              </a:lnSpc>
              <a:buNone/>
              <a:defRPr sz="6600" b="1"/>
            </a:lvl2pPr>
            <a:lvl3pPr marL="457200" indent="0">
              <a:lnSpc>
                <a:spcPct val="90000"/>
              </a:lnSpc>
              <a:buNone/>
              <a:defRPr sz="6600" b="1"/>
            </a:lvl3pPr>
            <a:lvl4pPr marL="685800" indent="0">
              <a:lnSpc>
                <a:spcPct val="90000"/>
              </a:lnSpc>
              <a:buNone/>
              <a:defRPr sz="6600" b="1"/>
            </a:lvl4pPr>
            <a:lvl5pPr marL="914400" indent="0">
              <a:lnSpc>
                <a:spcPct val="90000"/>
              </a:lnSpc>
              <a:buNone/>
              <a:defRPr sz="6600" b="1"/>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4" name="Forma livre: Forma 33">
            <a:extLst>
              <a:ext uri="{FF2B5EF4-FFF2-40B4-BE49-F238E27FC236}">
                <a16:creationId xmlns:a16="http://schemas.microsoft.com/office/drawing/2014/main" id="{C2A33D76-E362-B6F6-C3B3-490142D65AF0}"/>
              </a:ext>
            </a:extLst>
          </p:cNvPr>
          <p:cNvSpPr/>
          <p:nvPr userDrawn="1"/>
        </p:nvSpPr>
        <p:spPr>
          <a:xfrm rot="10800000">
            <a:off x="11283655" y="2881148"/>
            <a:ext cx="908345" cy="3186945"/>
          </a:xfrm>
          <a:custGeom>
            <a:avLst/>
            <a:gdLst>
              <a:gd name="csX0" fmla="*/ 580741 w 908345"/>
              <a:gd name="csY0" fmla="*/ 3186945 h 3186945"/>
              <a:gd name="csX1" fmla="*/ 570933 w 908345"/>
              <a:gd name="csY1" fmla="*/ 3174992 h 3186945"/>
              <a:gd name="csX2" fmla="*/ 22634 w 908345"/>
              <a:gd name="csY2" fmla="*/ 1554343 h 3186945"/>
              <a:gd name="csX3" fmla="*/ 0 w 908345"/>
              <a:gd name="csY3" fmla="*/ 1416919 h 3186945"/>
              <a:gd name="csX4" fmla="*/ 0 w 908345"/>
              <a:gd name="csY4" fmla="*/ 0 h 3186945"/>
              <a:gd name="csX5" fmla="*/ 10278 w 908345"/>
              <a:gd name="csY5" fmla="*/ 13462 h 3186945"/>
              <a:gd name="csX6" fmla="*/ 299262 w 908345"/>
              <a:gd name="csY6" fmla="*/ 628650 h 3186945"/>
              <a:gd name="csX7" fmla="*/ 471398 w 908345"/>
              <a:gd name="csY7" fmla="*/ 1485322 h 3186945"/>
              <a:gd name="csX8" fmla="*/ 828706 w 908345"/>
              <a:gd name="csY8" fmla="*/ 2745052 h 3186945"/>
              <a:gd name="csX9" fmla="*/ 908345 w 908345"/>
              <a:gd name="csY9" fmla="*/ 2864105 h 3186945"/>
              <a:gd name="csX10" fmla="*/ 580741 w 908345"/>
              <a:gd name="csY10" fmla="*/ 3186945 h 3186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8345" h="3186945">
                <a:moveTo>
                  <a:pt x="580741" y="3186945"/>
                </a:moveTo>
                <a:lnTo>
                  <a:pt x="570933" y="3174992"/>
                </a:lnTo>
                <a:cubicBezTo>
                  <a:pt x="194750" y="2675785"/>
                  <a:pt x="107004" y="2105793"/>
                  <a:pt x="22634" y="1554343"/>
                </a:cubicBezTo>
                <a:lnTo>
                  <a:pt x="0" y="1416919"/>
                </a:lnTo>
                <a:lnTo>
                  <a:pt x="0" y="0"/>
                </a:lnTo>
                <a:lnTo>
                  <a:pt x="10278" y="13462"/>
                </a:lnTo>
                <a:cubicBezTo>
                  <a:pt x="132659" y="186953"/>
                  <a:pt x="229393" y="392778"/>
                  <a:pt x="299262" y="628650"/>
                </a:cubicBezTo>
                <a:cubicBezTo>
                  <a:pt x="383534" y="912808"/>
                  <a:pt x="428190" y="1203834"/>
                  <a:pt x="471398" y="1485322"/>
                </a:cubicBezTo>
                <a:cubicBezTo>
                  <a:pt x="541258" y="1939286"/>
                  <a:pt x="607395" y="2370980"/>
                  <a:pt x="828706" y="2745052"/>
                </a:cubicBezTo>
                <a:lnTo>
                  <a:pt x="908345" y="2864105"/>
                </a:lnTo>
                <a:lnTo>
                  <a:pt x="580741" y="318694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5" name="Forma livre: Forma 34">
            <a:extLst>
              <a:ext uri="{FF2B5EF4-FFF2-40B4-BE49-F238E27FC236}">
                <a16:creationId xmlns:a16="http://schemas.microsoft.com/office/drawing/2014/main" id="{FF2477F9-8280-7761-FF2F-E7F46E32AC2D}"/>
              </a:ext>
            </a:extLst>
          </p:cNvPr>
          <p:cNvSpPr/>
          <p:nvPr userDrawn="1"/>
        </p:nvSpPr>
        <p:spPr>
          <a:xfrm rot="13563935">
            <a:off x="7365158" y="4930895"/>
            <a:ext cx="1604791" cy="2214949"/>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6" name="Forma livre: Forma 35">
            <a:extLst>
              <a:ext uri="{FF2B5EF4-FFF2-40B4-BE49-F238E27FC236}">
                <a16:creationId xmlns:a16="http://schemas.microsoft.com/office/drawing/2014/main" id="{2E974099-0D9B-9ADC-C662-750EDA74F190}"/>
              </a:ext>
            </a:extLst>
          </p:cNvPr>
          <p:cNvSpPr/>
          <p:nvPr userDrawn="1"/>
        </p:nvSpPr>
        <p:spPr>
          <a:xfrm rot="13563935">
            <a:off x="9810799" y="2107744"/>
            <a:ext cx="1629274" cy="119838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7" name="Forma livre: Forma 36">
            <a:extLst>
              <a:ext uri="{FF2B5EF4-FFF2-40B4-BE49-F238E27FC236}">
                <a16:creationId xmlns:a16="http://schemas.microsoft.com/office/drawing/2014/main" id="{01F1A6B3-700A-452A-1CD4-A931B4693BD1}"/>
              </a:ext>
            </a:extLst>
          </p:cNvPr>
          <p:cNvSpPr/>
          <p:nvPr userDrawn="1"/>
        </p:nvSpPr>
        <p:spPr>
          <a:xfrm rot="13563935">
            <a:off x="8058395" y="3158718"/>
            <a:ext cx="3307844" cy="3150920"/>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40" name="Forma livre: Forma 39">
            <a:extLst>
              <a:ext uri="{FF2B5EF4-FFF2-40B4-BE49-F238E27FC236}">
                <a16:creationId xmlns:a16="http://schemas.microsoft.com/office/drawing/2014/main" id="{713EFF31-0601-C339-2E66-3BA28BAB462A}"/>
              </a:ext>
            </a:extLst>
          </p:cNvPr>
          <p:cNvSpPr/>
          <p:nvPr userDrawn="1"/>
        </p:nvSpPr>
        <p:spPr>
          <a:xfrm rot="3024109">
            <a:off x="1735451" y="6053567"/>
            <a:ext cx="1010290" cy="722307"/>
          </a:xfrm>
          <a:custGeom>
            <a:avLst/>
            <a:gdLst>
              <a:gd name="csX0" fmla="*/ 0 w 1010290"/>
              <a:gd name="csY0" fmla="*/ 0 h 722307"/>
              <a:gd name="csX1" fmla="*/ 172564 w 1010290"/>
              <a:gd name="csY1" fmla="*/ 5748 h 722307"/>
              <a:gd name="csX2" fmla="*/ 351262 w 1010290"/>
              <a:gd name="csY2" fmla="*/ 37350 h 722307"/>
              <a:gd name="csX3" fmla="*/ 956934 w 1010290"/>
              <a:gd name="csY3" fmla="*/ 382935 h 722307"/>
              <a:gd name="csX4" fmla="*/ 1010290 w 1010290"/>
              <a:gd name="csY4" fmla="*/ 445950 h 722307"/>
              <a:gd name="csX5" fmla="*/ 781682 w 1010290"/>
              <a:gd name="csY5" fmla="*/ 722307 h 722307"/>
              <a:gd name="csX6" fmla="*/ 776753 w 1010290"/>
              <a:gd name="csY6" fmla="*/ 714612 h 722307"/>
              <a:gd name="csX7" fmla="*/ 703848 w 1010290"/>
              <a:gd name="csY7" fmla="*/ 628109 h 722307"/>
              <a:gd name="csX8" fmla="*/ 14430 w 1010290"/>
              <a:gd name="csY8" fmla="*/ 352391 h 722307"/>
              <a:gd name="csX9" fmla="*/ 0 w 1010290"/>
              <a:gd name="csY9" fmla="*/ 353923 h 722307"/>
              <a:gd name="csX10" fmla="*/ 0 w 1010290"/>
              <a:gd name="csY10" fmla="*/ 0 h 7223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0290" h="722307">
                <a:moveTo>
                  <a:pt x="0" y="0"/>
                </a:moveTo>
                <a:lnTo>
                  <a:pt x="172564" y="5748"/>
                </a:lnTo>
                <a:cubicBezTo>
                  <a:pt x="232085" y="11997"/>
                  <a:pt x="291787" y="22527"/>
                  <a:pt x="351262" y="37350"/>
                </a:cubicBezTo>
                <a:cubicBezTo>
                  <a:pt x="585359" y="95679"/>
                  <a:pt x="794628" y="215301"/>
                  <a:pt x="956934" y="382935"/>
                </a:cubicBezTo>
                <a:lnTo>
                  <a:pt x="1010290" y="445950"/>
                </a:lnTo>
                <a:lnTo>
                  <a:pt x="781682" y="722307"/>
                </a:lnTo>
                <a:lnTo>
                  <a:pt x="776753" y="714612"/>
                </a:lnTo>
                <a:cubicBezTo>
                  <a:pt x="754241" y="683960"/>
                  <a:pt x="729911" y="655024"/>
                  <a:pt x="703848" y="628109"/>
                </a:cubicBezTo>
                <a:cubicBezTo>
                  <a:pt x="525342" y="443735"/>
                  <a:pt x="264797" y="344234"/>
                  <a:pt x="14430" y="352391"/>
                </a:cubicBezTo>
                <a:lnTo>
                  <a:pt x="0" y="353923"/>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a Livre: Forma 41">
            <a:extLst>
              <a:ext uri="{FF2B5EF4-FFF2-40B4-BE49-F238E27FC236}">
                <a16:creationId xmlns:a16="http://schemas.microsoft.com/office/drawing/2014/main" id="{BA627787-F285-8870-8197-31F6BDD33227}"/>
              </a:ext>
            </a:extLst>
          </p:cNvPr>
          <p:cNvSpPr/>
          <p:nvPr userDrawn="1"/>
        </p:nvSpPr>
        <p:spPr>
          <a:xfrm rot="3024109">
            <a:off x="96341" y="4806634"/>
            <a:ext cx="1695390" cy="1849811"/>
          </a:xfrm>
          <a:custGeom>
            <a:avLst/>
            <a:gdLst>
              <a:gd name="csX0" fmla="*/ 858868 w 1695390"/>
              <a:gd name="csY0" fmla="*/ 403776 h 1849811"/>
              <a:gd name="csX1" fmla="*/ 1348128 w 1695390"/>
              <a:gd name="csY1" fmla="*/ 64969 h 1849811"/>
              <a:gd name="csX2" fmla="*/ 1690336 w 1695390"/>
              <a:gd name="csY2" fmla="*/ 0 h 1849811"/>
              <a:gd name="csX3" fmla="*/ 1695390 w 1695390"/>
              <a:gd name="csY3" fmla="*/ 168 h 1849811"/>
              <a:gd name="csX4" fmla="*/ 1695390 w 1695390"/>
              <a:gd name="csY4" fmla="*/ 354091 h 1849811"/>
              <a:gd name="csX5" fmla="*/ 1585912 w 1695390"/>
              <a:gd name="csY5" fmla="*/ 365713 h 1849811"/>
              <a:gd name="csX6" fmla="*/ 1466262 w 1695390"/>
              <a:gd name="csY6" fmla="*/ 397444 h 1849811"/>
              <a:gd name="csX7" fmla="*/ 1025802 w 1695390"/>
              <a:gd name="csY7" fmla="*/ 773704 h 1849811"/>
              <a:gd name="csX8" fmla="*/ 1304956 w 1695390"/>
              <a:gd name="csY8" fmla="*/ 847462 h 1849811"/>
              <a:gd name="csX9" fmla="*/ 1547016 w 1695390"/>
              <a:gd name="csY9" fmla="*/ 1075704 h 1849811"/>
              <a:gd name="csX10" fmla="*/ 1624131 w 1695390"/>
              <a:gd name="csY10" fmla="*/ 1410358 h 1849811"/>
              <a:gd name="csX11" fmla="*/ 1456367 w 1695390"/>
              <a:gd name="csY11" fmla="*/ 1729278 h 1849811"/>
              <a:gd name="csX12" fmla="*/ 1376985 w 1695390"/>
              <a:gd name="csY12" fmla="*/ 1786588 h 1849811"/>
              <a:gd name="csX13" fmla="*/ 1106317 w 1695390"/>
              <a:gd name="csY13" fmla="*/ 1847588 h 1849811"/>
              <a:gd name="csX14" fmla="*/ 695065 w 1695390"/>
              <a:gd name="csY14" fmla="*/ 1558803 h 1849811"/>
              <a:gd name="csX15" fmla="*/ 596310 w 1695390"/>
              <a:gd name="csY15" fmla="*/ 1300004 h 1849811"/>
              <a:gd name="csX16" fmla="*/ 333064 w 1695390"/>
              <a:gd name="csY16" fmla="*/ 1599654 h 1849811"/>
              <a:gd name="csX17" fmla="*/ 272454 w 1695390"/>
              <a:gd name="csY17" fmla="*/ 1674228 h 1849811"/>
              <a:gd name="csX18" fmla="*/ 0 w 1695390"/>
              <a:gd name="csY18" fmla="*/ 1448849 h 1849811"/>
              <a:gd name="csX19" fmla="*/ 53863 w 1695390"/>
              <a:gd name="csY19" fmla="*/ 1382262 h 1849811"/>
              <a:gd name="csX20" fmla="*/ 321136 w 1695390"/>
              <a:gd name="csY20" fmla="*/ 1073104 h 1849811"/>
              <a:gd name="csX21" fmla="*/ 607887 w 1695390"/>
              <a:gd name="csY21" fmla="*/ 865976 h 1849811"/>
              <a:gd name="csX22" fmla="*/ 662023 w 1695390"/>
              <a:gd name="csY22" fmla="*/ 709724 h 1849811"/>
              <a:gd name="csX23" fmla="*/ 858868 w 1695390"/>
              <a:gd name="csY23" fmla="*/ 403776 h 1849811"/>
              <a:gd name="csX24" fmla="*/ 929482 w 1695390"/>
              <a:gd name="csY24" fmla="*/ 1130087 h 1849811"/>
              <a:gd name="csX25" fmla="*/ 997909 w 1695390"/>
              <a:gd name="csY25" fmla="*/ 1379202 h 1849811"/>
              <a:gd name="csX26" fmla="*/ 1141244 w 1695390"/>
              <a:gd name="csY26" fmla="*/ 1497142 h 1849811"/>
              <a:gd name="csX27" fmla="*/ 1181070 w 1695390"/>
              <a:gd name="csY27" fmla="*/ 1491018 h 1849811"/>
              <a:gd name="csX28" fmla="*/ 1250199 w 1695390"/>
              <a:gd name="csY28" fmla="*/ 1432266 h 1849811"/>
              <a:gd name="csX29" fmla="*/ 1269219 w 1695390"/>
              <a:gd name="csY29" fmla="*/ 1389587 h 1849811"/>
              <a:gd name="csX30" fmla="*/ 1269167 w 1695390"/>
              <a:gd name="csY30" fmla="*/ 1389875 h 1849811"/>
              <a:gd name="csX31" fmla="*/ 1269261 w 1695390"/>
              <a:gd name="csY31" fmla="*/ 1389492 h 1849811"/>
              <a:gd name="csX32" fmla="*/ 1269219 w 1695390"/>
              <a:gd name="csY32" fmla="*/ 1389587 h 1849811"/>
              <a:gd name="csX33" fmla="*/ 1272070 w 1695390"/>
              <a:gd name="csY33" fmla="*/ 1373611 h 1849811"/>
              <a:gd name="csX34" fmla="*/ 1142061 w 1695390"/>
              <a:gd name="csY34" fmla="*/ 1161538 h 1849811"/>
              <a:gd name="csX35" fmla="*/ 929482 w 1695390"/>
              <a:gd name="csY35" fmla="*/ 1130087 h 1849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695390" h="1849811">
                <a:moveTo>
                  <a:pt x="858868" y="403776"/>
                </a:moveTo>
                <a:cubicBezTo>
                  <a:pt x="993384" y="250474"/>
                  <a:pt x="1164818" y="129671"/>
                  <a:pt x="1348128" y="64969"/>
                </a:cubicBezTo>
                <a:cubicBezTo>
                  <a:pt x="1457672" y="26289"/>
                  <a:pt x="1572828" y="4604"/>
                  <a:pt x="1690336" y="0"/>
                </a:cubicBezTo>
                <a:lnTo>
                  <a:pt x="1695390" y="168"/>
                </a:lnTo>
                <a:lnTo>
                  <a:pt x="1695390" y="354091"/>
                </a:lnTo>
                <a:lnTo>
                  <a:pt x="1585912" y="365713"/>
                </a:lnTo>
                <a:cubicBezTo>
                  <a:pt x="1545177" y="373160"/>
                  <a:pt x="1505151" y="383701"/>
                  <a:pt x="1466262" y="397444"/>
                </a:cubicBezTo>
                <a:cubicBezTo>
                  <a:pt x="1290705" y="459502"/>
                  <a:pt x="1124991" y="602535"/>
                  <a:pt x="1025802" y="773704"/>
                </a:cubicBezTo>
                <a:cubicBezTo>
                  <a:pt x="1124844" y="778900"/>
                  <a:pt x="1219827" y="803297"/>
                  <a:pt x="1304956" y="847462"/>
                </a:cubicBezTo>
                <a:cubicBezTo>
                  <a:pt x="1403766" y="898313"/>
                  <a:pt x="1489636" y="979482"/>
                  <a:pt x="1547016" y="1075704"/>
                </a:cubicBezTo>
                <a:cubicBezTo>
                  <a:pt x="1609502" y="1180497"/>
                  <a:pt x="1636369" y="1296524"/>
                  <a:pt x="1624131" y="1410358"/>
                </a:cubicBezTo>
                <a:cubicBezTo>
                  <a:pt x="1611213" y="1530091"/>
                  <a:pt x="1550247" y="1646183"/>
                  <a:pt x="1456367" y="1729278"/>
                </a:cubicBezTo>
                <a:cubicBezTo>
                  <a:pt x="1431488" y="1751213"/>
                  <a:pt x="1404858" y="1770378"/>
                  <a:pt x="1376985" y="1786588"/>
                </a:cubicBezTo>
                <a:cubicBezTo>
                  <a:pt x="1293367" y="1835217"/>
                  <a:pt x="1198565" y="1857239"/>
                  <a:pt x="1106317" y="1847588"/>
                </a:cubicBezTo>
                <a:cubicBezTo>
                  <a:pt x="944218" y="1830918"/>
                  <a:pt x="793998" y="1725810"/>
                  <a:pt x="695065" y="1558803"/>
                </a:cubicBezTo>
                <a:cubicBezTo>
                  <a:pt x="648578" y="1480302"/>
                  <a:pt x="615346" y="1392609"/>
                  <a:pt x="596310" y="1300004"/>
                </a:cubicBezTo>
                <a:cubicBezTo>
                  <a:pt x="502518" y="1384336"/>
                  <a:pt x="419033" y="1490288"/>
                  <a:pt x="333064" y="1599654"/>
                </a:cubicBezTo>
                <a:lnTo>
                  <a:pt x="272454" y="1674228"/>
                </a:lnTo>
                <a:lnTo>
                  <a:pt x="0" y="1448849"/>
                </a:lnTo>
                <a:lnTo>
                  <a:pt x="53863" y="1382262"/>
                </a:lnTo>
                <a:cubicBezTo>
                  <a:pt x="136203" y="1277636"/>
                  <a:pt x="221502" y="1169312"/>
                  <a:pt x="321136" y="1073104"/>
                </a:cubicBezTo>
                <a:cubicBezTo>
                  <a:pt x="413322" y="983920"/>
                  <a:pt x="507918" y="915569"/>
                  <a:pt x="607887" y="865976"/>
                </a:cubicBezTo>
                <a:cubicBezTo>
                  <a:pt x="621370" y="812735"/>
                  <a:pt x="639508" y="760272"/>
                  <a:pt x="662023" y="709724"/>
                </a:cubicBezTo>
                <a:cubicBezTo>
                  <a:pt x="710742" y="599439"/>
                  <a:pt x="778159" y="495758"/>
                  <a:pt x="858868" y="403776"/>
                </a:cubicBezTo>
                <a:close/>
                <a:moveTo>
                  <a:pt x="929482" y="1130087"/>
                </a:moveTo>
                <a:cubicBezTo>
                  <a:pt x="932067" y="1220562"/>
                  <a:pt x="954738" y="1306803"/>
                  <a:pt x="997909" y="1379202"/>
                </a:cubicBezTo>
                <a:cubicBezTo>
                  <a:pt x="1038243" y="1446844"/>
                  <a:pt x="1093107" y="1492264"/>
                  <a:pt x="1141244" y="1497142"/>
                </a:cubicBezTo>
                <a:cubicBezTo>
                  <a:pt x="1154251" y="1498505"/>
                  <a:pt x="1167812" y="1496191"/>
                  <a:pt x="1181070" y="1491018"/>
                </a:cubicBezTo>
                <a:cubicBezTo>
                  <a:pt x="1207591" y="1480673"/>
                  <a:pt x="1232908" y="1458899"/>
                  <a:pt x="1250199" y="1432266"/>
                </a:cubicBezTo>
                <a:lnTo>
                  <a:pt x="1269219" y="1389587"/>
                </a:lnTo>
                <a:lnTo>
                  <a:pt x="1269167" y="1389875"/>
                </a:lnTo>
                <a:lnTo>
                  <a:pt x="1269261" y="1389492"/>
                </a:lnTo>
                <a:lnTo>
                  <a:pt x="1269219" y="1389587"/>
                </a:lnTo>
                <a:lnTo>
                  <a:pt x="1272070" y="1373611"/>
                </a:lnTo>
                <a:cubicBezTo>
                  <a:pt x="1280587" y="1295253"/>
                  <a:pt x="1224716" y="1204268"/>
                  <a:pt x="1142061" y="1161538"/>
                </a:cubicBezTo>
                <a:cubicBezTo>
                  <a:pt x="1082298" y="1130662"/>
                  <a:pt x="1006872" y="1120106"/>
                  <a:pt x="929482" y="113008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678066534"/>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Declaração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348911" y="634999"/>
            <a:ext cx="6209064" cy="4470991"/>
          </a:xfrm>
        </p:spPr>
        <p:txBody>
          <a:bodyPr rtlCol="0" anchor="ctr">
            <a:noAutofit/>
          </a:bodyPr>
          <a:lstStyle>
            <a:lvl1pPr marL="0" indent="0">
              <a:lnSpc>
                <a:spcPct val="90000"/>
              </a:lnSpc>
              <a:buNone/>
              <a:defRPr sz="6000" b="1"/>
            </a:lvl1pPr>
            <a:lvl2pPr marL="228600" indent="0">
              <a:lnSpc>
                <a:spcPct val="90000"/>
              </a:lnSpc>
              <a:buNone/>
              <a:defRPr sz="6000" b="1"/>
            </a:lvl2pPr>
            <a:lvl3pPr marL="457200" indent="0">
              <a:lnSpc>
                <a:spcPct val="90000"/>
              </a:lnSpc>
              <a:buNone/>
              <a:defRPr sz="6000" b="1"/>
            </a:lvl3pPr>
            <a:lvl4pPr marL="685800" indent="0">
              <a:lnSpc>
                <a:spcPct val="90000"/>
              </a:lnSpc>
              <a:buNone/>
              <a:defRPr sz="6000" b="1"/>
            </a:lvl4pPr>
            <a:lvl5pPr marL="914400" indent="0">
              <a:lnSpc>
                <a:spcPct val="90000"/>
              </a:lnSpc>
              <a:buNone/>
              <a:defRPr sz="6000" b="1"/>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2">
            <a:extLst>
              <a:ext uri="{FF2B5EF4-FFF2-40B4-BE49-F238E27FC236}">
                <a16:creationId xmlns:a16="http://schemas.microsoft.com/office/drawing/2014/main" id="{67F688C7-1128-9027-65E4-A17BBE7DDDF0}"/>
              </a:ext>
            </a:extLst>
          </p:cNvPr>
          <p:cNvSpPr>
            <a:spLocks noGrp="1"/>
          </p:cNvSpPr>
          <p:nvPr>
            <p:ph type="dt" sz="half" idx="10"/>
          </p:nvPr>
        </p:nvSpPr>
        <p:spPr>
          <a:xfrm>
            <a:off x="634030" y="6426678"/>
            <a:ext cx="1228565" cy="431321"/>
          </a:xfrm>
        </p:spPr>
        <p:txBody>
          <a:bodyPr rtlCol="0"/>
          <a:lstStyle/>
          <a:p>
            <a:pPr rtl="0"/>
            <a:r>
              <a:rPr lang="en-US"/>
              <a:t>6/12/2025</a:t>
            </a:r>
          </a:p>
        </p:txBody>
      </p:sp>
      <p:sp>
        <p:nvSpPr>
          <p:cNvPr id="4" name="Espaço Reservado para Rodapé 3">
            <a:extLst>
              <a:ext uri="{FF2B5EF4-FFF2-40B4-BE49-F238E27FC236}">
                <a16:creationId xmlns:a16="http://schemas.microsoft.com/office/drawing/2014/main" id="{3D56E87B-2252-4382-E6E7-15A81BCC8029}"/>
              </a:ext>
            </a:extLst>
          </p:cNvPr>
          <p:cNvSpPr>
            <a:spLocks noGrp="1"/>
          </p:cNvSpPr>
          <p:nvPr>
            <p:ph type="ftr" sz="quarter" idx="11"/>
          </p:nvPr>
        </p:nvSpPr>
        <p:spPr>
          <a:xfrm>
            <a:off x="2166743" y="6426678"/>
            <a:ext cx="4114800" cy="431321"/>
          </a:xfrm>
        </p:spPr>
        <p:txBody>
          <a:bodyPr rtlCol="0"/>
          <a:lstStyle>
            <a:lvl1pPr algn="l">
              <a:defRPr/>
            </a:lvl1pPr>
          </a:lstStyle>
          <a:p>
            <a:pPr algn="l" rtl="0"/>
            <a:endParaRPr lang="en-US"/>
          </a:p>
        </p:txBody>
      </p:sp>
      <p:sp>
        <p:nvSpPr>
          <p:cNvPr id="5" name="Espaço Reservado para o Número do Slide 4">
            <a:extLst>
              <a:ext uri="{FF2B5EF4-FFF2-40B4-BE49-F238E27FC236}">
                <a16:creationId xmlns:a16="http://schemas.microsoft.com/office/drawing/2014/main" id="{8C1C6A68-1AC4-7B10-CD66-D67327434E62}"/>
              </a:ext>
            </a:extLst>
          </p:cNvPr>
          <p:cNvSpPr>
            <a:spLocks noGrp="1"/>
          </p:cNvSpPr>
          <p:nvPr>
            <p:ph type="sldNum" sz="quarter" idx="12"/>
          </p:nvPr>
        </p:nvSpPr>
        <p:spPr>
          <a:xfrm>
            <a:off x="6585691" y="6426678"/>
            <a:ext cx="2828920" cy="431322"/>
          </a:xfrm>
        </p:spPr>
        <p:txBody>
          <a:bodyPr rtlCol="0"/>
          <a:lstStyle/>
          <a:p>
            <a:pPr rtl="0"/>
            <a:fld id="{AEAA3239-9EA4-4A65-A281-97F994456D9F}" type="slidenum">
              <a:rPr lang="en-US" smtClean="0"/>
              <a:t>‹nº›</a:t>
            </a:fld>
            <a:endParaRPr lang="en-US"/>
          </a:p>
        </p:txBody>
      </p:sp>
      <p:grpSp>
        <p:nvGrpSpPr>
          <p:cNvPr id="43" name="Grupo 42">
            <a:extLst>
              <a:ext uri="{FF2B5EF4-FFF2-40B4-BE49-F238E27FC236}">
                <a16:creationId xmlns:a16="http://schemas.microsoft.com/office/drawing/2014/main" id="{4D9F1F46-E7F1-1BFA-FAA9-E5EA8A415042}"/>
              </a:ext>
            </a:extLst>
          </p:cNvPr>
          <p:cNvGrpSpPr/>
          <p:nvPr userDrawn="1"/>
        </p:nvGrpSpPr>
        <p:grpSpPr>
          <a:xfrm rot="10800000">
            <a:off x="-1602" y="8301"/>
            <a:ext cx="5131921" cy="4948465"/>
            <a:chOff x="7060079" y="1892300"/>
            <a:chExt cx="5131921" cy="4948465"/>
          </a:xfrm>
        </p:grpSpPr>
        <p:sp>
          <p:nvSpPr>
            <p:cNvPr id="34" name="Forma livre: Forma 33">
              <a:extLst>
                <a:ext uri="{FF2B5EF4-FFF2-40B4-BE49-F238E27FC236}">
                  <a16:creationId xmlns:a16="http://schemas.microsoft.com/office/drawing/2014/main" id="{C2A33D76-E362-B6F6-C3B3-490142D65AF0}"/>
                </a:ext>
              </a:extLst>
            </p:cNvPr>
            <p:cNvSpPr/>
            <p:nvPr userDrawn="1"/>
          </p:nvSpPr>
          <p:spPr>
            <a:xfrm rot="10800000">
              <a:off x="11283655" y="2881148"/>
              <a:ext cx="908345" cy="3186945"/>
            </a:xfrm>
            <a:custGeom>
              <a:avLst/>
              <a:gdLst>
                <a:gd name="csX0" fmla="*/ 580741 w 908345"/>
                <a:gd name="csY0" fmla="*/ 3186945 h 3186945"/>
                <a:gd name="csX1" fmla="*/ 570933 w 908345"/>
                <a:gd name="csY1" fmla="*/ 3174992 h 3186945"/>
                <a:gd name="csX2" fmla="*/ 22634 w 908345"/>
                <a:gd name="csY2" fmla="*/ 1554343 h 3186945"/>
                <a:gd name="csX3" fmla="*/ 0 w 908345"/>
                <a:gd name="csY3" fmla="*/ 1416919 h 3186945"/>
                <a:gd name="csX4" fmla="*/ 0 w 908345"/>
                <a:gd name="csY4" fmla="*/ 0 h 3186945"/>
                <a:gd name="csX5" fmla="*/ 10278 w 908345"/>
                <a:gd name="csY5" fmla="*/ 13462 h 3186945"/>
                <a:gd name="csX6" fmla="*/ 299262 w 908345"/>
                <a:gd name="csY6" fmla="*/ 628650 h 3186945"/>
                <a:gd name="csX7" fmla="*/ 471398 w 908345"/>
                <a:gd name="csY7" fmla="*/ 1485322 h 3186945"/>
                <a:gd name="csX8" fmla="*/ 828706 w 908345"/>
                <a:gd name="csY8" fmla="*/ 2745052 h 3186945"/>
                <a:gd name="csX9" fmla="*/ 908345 w 908345"/>
                <a:gd name="csY9" fmla="*/ 2864105 h 3186945"/>
                <a:gd name="csX10" fmla="*/ 580741 w 908345"/>
                <a:gd name="csY10" fmla="*/ 3186945 h 31869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908345" h="3186945">
                  <a:moveTo>
                    <a:pt x="580741" y="3186945"/>
                  </a:moveTo>
                  <a:lnTo>
                    <a:pt x="570933" y="3174992"/>
                  </a:lnTo>
                  <a:cubicBezTo>
                    <a:pt x="194750" y="2675785"/>
                    <a:pt x="107004" y="2105793"/>
                    <a:pt x="22634" y="1554343"/>
                  </a:cubicBezTo>
                  <a:lnTo>
                    <a:pt x="0" y="1416919"/>
                  </a:lnTo>
                  <a:lnTo>
                    <a:pt x="0" y="0"/>
                  </a:lnTo>
                  <a:lnTo>
                    <a:pt x="10278" y="13462"/>
                  </a:lnTo>
                  <a:cubicBezTo>
                    <a:pt x="132659" y="186953"/>
                    <a:pt x="229393" y="392778"/>
                    <a:pt x="299262" y="628650"/>
                  </a:cubicBezTo>
                  <a:cubicBezTo>
                    <a:pt x="383534" y="912808"/>
                    <a:pt x="428190" y="1203834"/>
                    <a:pt x="471398" y="1485322"/>
                  </a:cubicBezTo>
                  <a:cubicBezTo>
                    <a:pt x="541258" y="1939286"/>
                    <a:pt x="607395" y="2370980"/>
                    <a:pt x="828706" y="2745052"/>
                  </a:cubicBezTo>
                  <a:lnTo>
                    <a:pt x="908345" y="2864105"/>
                  </a:lnTo>
                  <a:lnTo>
                    <a:pt x="580741" y="3186945"/>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5" name="Forma livre: Forma 34">
              <a:extLst>
                <a:ext uri="{FF2B5EF4-FFF2-40B4-BE49-F238E27FC236}">
                  <a16:creationId xmlns:a16="http://schemas.microsoft.com/office/drawing/2014/main" id="{FF2477F9-8280-7761-FF2F-E7F46E32AC2D}"/>
                </a:ext>
              </a:extLst>
            </p:cNvPr>
            <p:cNvSpPr/>
            <p:nvPr userDrawn="1"/>
          </p:nvSpPr>
          <p:spPr>
            <a:xfrm rot="13563935">
              <a:off x="7365158" y="4930895"/>
              <a:ext cx="1604791" cy="2214949"/>
            </a:xfrm>
            <a:custGeom>
              <a:avLst/>
              <a:gdLst>
                <a:gd name="csX0" fmla="*/ 553926 w 2066549"/>
                <a:gd name="csY0" fmla="*/ 423257 h 2852272"/>
                <a:gd name="csX1" fmla="*/ 961725 w 2066549"/>
                <a:gd name="csY1" fmla="*/ 0 h 2852272"/>
                <a:gd name="csX2" fmla="*/ 1021082 w 2066549"/>
                <a:gd name="csY2" fmla="*/ 68912 h 2852272"/>
                <a:gd name="csX3" fmla="*/ 1111072 w 2066549"/>
                <a:gd name="csY3" fmla="*/ 170333 h 2852272"/>
                <a:gd name="csX4" fmla="*/ 2060878 w 2066549"/>
                <a:gd name="csY4" fmla="*/ 1970501 h 2852272"/>
                <a:gd name="csX5" fmla="*/ 1640107 w 2066549"/>
                <a:gd name="csY5" fmla="*/ 2656896 h 2852272"/>
                <a:gd name="csX6" fmla="*/ 286734 w 2066549"/>
                <a:gd name="csY6" fmla="*/ 2701018 h 2852272"/>
                <a:gd name="csX7" fmla="*/ 138732 w 2066549"/>
                <a:gd name="csY7" fmla="*/ 2654962 h 2852272"/>
                <a:gd name="csX8" fmla="*/ 0 w 2066549"/>
                <a:gd name="csY8" fmla="*/ 2616712 h 2852272"/>
                <a:gd name="csX9" fmla="*/ 0 w 2066549"/>
                <a:gd name="csY9" fmla="*/ 2020699 h 2852272"/>
                <a:gd name="csX10" fmla="*/ 102546 w 2066549"/>
                <a:gd name="csY10" fmla="*/ 2039137 h 2852272"/>
                <a:gd name="csX11" fmla="*/ 464200 w 2066549"/>
                <a:gd name="csY11" fmla="*/ 2142745 h 2852272"/>
                <a:gd name="csX12" fmla="*/ 1297330 w 2066549"/>
                <a:gd name="csY12" fmla="*/ 2182440 h 2852272"/>
                <a:gd name="csX13" fmla="*/ 1479167 w 2066549"/>
                <a:gd name="csY13" fmla="*/ 1907652 h 2852272"/>
                <a:gd name="csX14" fmla="*/ 1244562 w 2066549"/>
                <a:gd name="csY14" fmla="*/ 1266824 h 2852272"/>
                <a:gd name="csX15" fmla="*/ 674977 w 2066549"/>
                <a:gd name="csY15" fmla="*/ 560103 h 2852272"/>
                <a:gd name="csX16" fmla="*/ 579902 w 2066549"/>
                <a:gd name="csY16" fmla="*/ 453268 h 2852272"/>
                <a:gd name="csX17" fmla="*/ 553926 w 2066549"/>
                <a:gd name="csY17" fmla="*/ 423257 h 2852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66549" h="2852272">
                  <a:moveTo>
                    <a:pt x="553926" y="423257"/>
                  </a:moveTo>
                  <a:lnTo>
                    <a:pt x="961725" y="0"/>
                  </a:lnTo>
                  <a:lnTo>
                    <a:pt x="1021082" y="68912"/>
                  </a:lnTo>
                  <a:cubicBezTo>
                    <a:pt x="1048657" y="100304"/>
                    <a:pt x="1078809" y="134181"/>
                    <a:pt x="1111072" y="170333"/>
                  </a:cubicBezTo>
                  <a:cubicBezTo>
                    <a:pt x="1517579" y="625448"/>
                    <a:pt x="2132039" y="1313615"/>
                    <a:pt x="2060878" y="1970501"/>
                  </a:cubicBezTo>
                  <a:cubicBezTo>
                    <a:pt x="2031276" y="2241446"/>
                    <a:pt x="1885739" y="2478878"/>
                    <a:pt x="1640107" y="2656896"/>
                  </a:cubicBezTo>
                  <a:cubicBezTo>
                    <a:pt x="1185796" y="2985676"/>
                    <a:pt x="687804" y="2827589"/>
                    <a:pt x="286734" y="2701018"/>
                  </a:cubicBezTo>
                  <a:cubicBezTo>
                    <a:pt x="236653" y="2685136"/>
                    <a:pt x="187191" y="2669473"/>
                    <a:pt x="138732" y="2654962"/>
                  </a:cubicBezTo>
                  <a:lnTo>
                    <a:pt x="0" y="2616712"/>
                  </a:lnTo>
                  <a:lnTo>
                    <a:pt x="0" y="2020699"/>
                  </a:lnTo>
                  <a:lnTo>
                    <a:pt x="102546" y="2039137"/>
                  </a:lnTo>
                  <a:cubicBezTo>
                    <a:pt x="225101" y="2067209"/>
                    <a:pt x="345704" y="2105254"/>
                    <a:pt x="464200" y="2142745"/>
                  </a:cubicBezTo>
                  <a:cubicBezTo>
                    <a:pt x="847423" y="2264020"/>
                    <a:pt x="1092631" y="2330639"/>
                    <a:pt x="1297330" y="2182440"/>
                  </a:cubicBezTo>
                  <a:cubicBezTo>
                    <a:pt x="1445233" y="2075225"/>
                    <a:pt x="1471906" y="1973999"/>
                    <a:pt x="1479167" y="1907652"/>
                  </a:cubicBezTo>
                  <a:cubicBezTo>
                    <a:pt x="1491432" y="1797225"/>
                    <a:pt x="1460126" y="1596557"/>
                    <a:pt x="1244562" y="1266824"/>
                  </a:cubicBezTo>
                  <a:cubicBezTo>
                    <a:pt x="1075493" y="1008257"/>
                    <a:pt x="853616" y="759546"/>
                    <a:pt x="674977" y="560103"/>
                  </a:cubicBezTo>
                  <a:cubicBezTo>
                    <a:pt x="640975" y="521993"/>
                    <a:pt x="609336" y="486607"/>
                    <a:pt x="579902" y="453268"/>
                  </a:cubicBezTo>
                  <a:lnTo>
                    <a:pt x="553926" y="42325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6" name="Forma livre: Forma 35">
              <a:extLst>
                <a:ext uri="{FF2B5EF4-FFF2-40B4-BE49-F238E27FC236}">
                  <a16:creationId xmlns:a16="http://schemas.microsoft.com/office/drawing/2014/main" id="{2E974099-0D9B-9ADC-C662-750EDA74F190}"/>
                </a:ext>
              </a:extLst>
            </p:cNvPr>
            <p:cNvSpPr/>
            <p:nvPr userDrawn="1"/>
          </p:nvSpPr>
          <p:spPr>
            <a:xfrm rot="13563935">
              <a:off x="9810799" y="2107744"/>
              <a:ext cx="1629274" cy="1198385"/>
            </a:xfrm>
            <a:custGeom>
              <a:avLst/>
              <a:gdLst>
                <a:gd name="csX0" fmla="*/ 0 w 2098078"/>
                <a:gd name="csY0" fmla="*/ 937894 h 1543205"/>
                <a:gd name="csX1" fmla="*/ 57389 w 2098078"/>
                <a:gd name="csY1" fmla="*/ 948173 h 1543205"/>
                <a:gd name="csX2" fmla="*/ 984878 w 2098078"/>
                <a:gd name="csY2" fmla="*/ 771250 h 1543205"/>
                <a:gd name="csX3" fmla="*/ 1507098 w 2098078"/>
                <a:gd name="csY3" fmla="*/ 136811 h 1543205"/>
                <a:gd name="csX4" fmla="*/ 1525655 w 2098078"/>
                <a:gd name="csY4" fmla="*/ 19495 h 1543205"/>
                <a:gd name="csX5" fmla="*/ 1526207 w 2098078"/>
                <a:gd name="csY5" fmla="*/ 0 h 1543205"/>
                <a:gd name="csX6" fmla="*/ 2098078 w 2098078"/>
                <a:gd name="csY6" fmla="*/ 142312 h 1543205"/>
                <a:gd name="csX7" fmla="*/ 2077395 w 2098078"/>
                <a:gd name="csY7" fmla="*/ 265811 h 1543205"/>
                <a:gd name="csX8" fmla="*/ 1748052 w 2098078"/>
                <a:gd name="csY8" fmla="*/ 905297 h 1543205"/>
                <a:gd name="csX9" fmla="*/ 1748364 w 2098078"/>
                <a:gd name="csY9" fmla="*/ 902971 h 1543205"/>
                <a:gd name="csX10" fmla="*/ 1265175 w 2098078"/>
                <a:gd name="csY10" fmla="*/ 1284293 h 1543205"/>
                <a:gd name="csX11" fmla="*/ 150117 w 2098078"/>
                <a:gd name="csY11" fmla="*/ 1541581 h 1543205"/>
                <a:gd name="csX12" fmla="*/ 6676 w 2098078"/>
                <a:gd name="csY12" fmla="*/ 1530146 h 1543205"/>
                <a:gd name="csX13" fmla="*/ 0 w 2098078"/>
                <a:gd name="csY13" fmla="*/ 937894 h 1543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98078" h="1543205">
                  <a:moveTo>
                    <a:pt x="0" y="937894"/>
                  </a:moveTo>
                  <a:lnTo>
                    <a:pt x="57389" y="948173"/>
                  </a:lnTo>
                  <a:cubicBezTo>
                    <a:pt x="370792" y="986428"/>
                    <a:pt x="708921" y="921749"/>
                    <a:pt x="984878" y="771250"/>
                  </a:cubicBezTo>
                  <a:cubicBezTo>
                    <a:pt x="1263957" y="619166"/>
                    <a:pt x="1448970" y="393931"/>
                    <a:pt x="1507098" y="136811"/>
                  </a:cubicBezTo>
                  <a:cubicBezTo>
                    <a:pt x="1515942" y="97400"/>
                    <a:pt x="1522073" y="58276"/>
                    <a:pt x="1525655" y="19495"/>
                  </a:cubicBezTo>
                  <a:lnTo>
                    <a:pt x="1526207" y="0"/>
                  </a:lnTo>
                  <a:lnTo>
                    <a:pt x="2098078" y="142312"/>
                  </a:lnTo>
                  <a:lnTo>
                    <a:pt x="2077395" y="265811"/>
                  </a:lnTo>
                  <a:cubicBezTo>
                    <a:pt x="2024394" y="502330"/>
                    <a:pt x="1911137" y="718787"/>
                    <a:pt x="1748052" y="905297"/>
                  </a:cubicBezTo>
                  <a:lnTo>
                    <a:pt x="1748364" y="902971"/>
                  </a:lnTo>
                  <a:cubicBezTo>
                    <a:pt x="1617848" y="1051446"/>
                    <a:pt x="1455213" y="1180343"/>
                    <a:pt x="1265175" y="1284293"/>
                  </a:cubicBezTo>
                  <a:cubicBezTo>
                    <a:pt x="932188" y="1465825"/>
                    <a:pt x="533775" y="1556708"/>
                    <a:pt x="150117" y="1541581"/>
                  </a:cubicBezTo>
                  <a:lnTo>
                    <a:pt x="6676" y="1530146"/>
                  </a:lnTo>
                  <a:lnTo>
                    <a:pt x="0" y="93789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37" name="Forma livre: Forma 36">
              <a:extLst>
                <a:ext uri="{FF2B5EF4-FFF2-40B4-BE49-F238E27FC236}">
                  <a16:creationId xmlns:a16="http://schemas.microsoft.com/office/drawing/2014/main" id="{01F1A6B3-700A-452A-1CD4-A931B4693BD1}"/>
                </a:ext>
              </a:extLst>
            </p:cNvPr>
            <p:cNvSpPr/>
            <p:nvPr userDrawn="1"/>
          </p:nvSpPr>
          <p:spPr>
            <a:xfrm rot="13563935">
              <a:off x="8058395" y="3158718"/>
              <a:ext cx="3307844" cy="3150920"/>
            </a:xfrm>
            <a:custGeom>
              <a:avLst/>
              <a:gdLst>
                <a:gd name="csX0" fmla="*/ 219347 w 4259634"/>
                <a:gd name="csY0" fmla="*/ 332112 h 4057556"/>
                <a:gd name="csX1" fmla="*/ 461132 w 4259634"/>
                <a:gd name="csY1" fmla="*/ 142591 h 4057556"/>
                <a:gd name="csX2" fmla="*/ 996504 w 4259634"/>
                <a:gd name="csY2" fmla="*/ 212 h 4057556"/>
                <a:gd name="csX3" fmla="*/ 1184588 w 4259634"/>
                <a:gd name="csY3" fmla="*/ 10673 h 4057556"/>
                <a:gd name="csX4" fmla="*/ 1267317 w 4259634"/>
                <a:gd name="csY4" fmla="*/ 25547 h 4057556"/>
                <a:gd name="csX5" fmla="*/ 1267317 w 4259634"/>
                <a:gd name="csY5" fmla="*/ 621561 h 4057556"/>
                <a:gd name="csX6" fmla="*/ 1264061 w 4259634"/>
                <a:gd name="csY6" fmla="*/ 620663 h 4057556"/>
                <a:gd name="csX7" fmla="*/ 1007338 w 4259634"/>
                <a:gd name="csY7" fmla="*/ 585479 h 4057556"/>
                <a:gd name="csX8" fmla="*/ 603339 w 4259634"/>
                <a:gd name="csY8" fmla="*/ 800910 h 4057556"/>
                <a:gd name="csX9" fmla="*/ 645587 w 4259634"/>
                <a:gd name="csY9" fmla="*/ 1150589 h 4057556"/>
                <a:gd name="csX10" fmla="*/ 1152754 w 4259634"/>
                <a:gd name="csY10" fmla="*/ 1602447 h 4057556"/>
                <a:gd name="csX11" fmla="*/ 1999912 w 4259634"/>
                <a:gd name="csY11" fmla="*/ 1831952 h 4057556"/>
                <a:gd name="csX12" fmla="*/ 2902064 w 4259634"/>
                <a:gd name="csY12" fmla="*/ 2078633 h 4057556"/>
                <a:gd name="csX13" fmla="*/ 3916012 w 4259634"/>
                <a:gd name="csY13" fmla="*/ 2868593 h 4057556"/>
                <a:gd name="csX14" fmla="*/ 4250603 w 4259634"/>
                <a:gd name="csY14" fmla="*/ 4011882 h 4057556"/>
                <a:gd name="csX15" fmla="*/ 4242954 w 4259634"/>
                <a:gd name="csY15" fmla="*/ 4057556 h 4057556"/>
                <a:gd name="csX16" fmla="*/ 3671083 w 4259634"/>
                <a:gd name="csY16" fmla="*/ 3915244 h 4057556"/>
                <a:gd name="csX17" fmla="*/ 3673797 w 4259634"/>
                <a:gd name="csY17" fmla="*/ 3819485 h 4057556"/>
                <a:gd name="csX18" fmla="*/ 2667349 w 4259634"/>
                <a:gd name="csY18" fmla="*/ 2613430 h 4057556"/>
                <a:gd name="csX19" fmla="*/ 1885093 w 4259634"/>
                <a:gd name="csY19" fmla="*/ 2404608 h 4057556"/>
                <a:gd name="csX20" fmla="*/ 918040 w 4259634"/>
                <a:gd name="csY20" fmla="*/ 2137236 h 4057556"/>
                <a:gd name="csX21" fmla="*/ 120755 w 4259634"/>
                <a:gd name="csY21" fmla="*/ 1406992 h 4057556"/>
                <a:gd name="csX22" fmla="*/ 62139 w 4259634"/>
                <a:gd name="csY22" fmla="*/ 579743 h 4057556"/>
                <a:gd name="csX23" fmla="*/ 219347 w 4259634"/>
                <a:gd name="csY23" fmla="*/ 332112 h 40575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259634" h="4057556">
                  <a:moveTo>
                    <a:pt x="219347" y="332112"/>
                  </a:moveTo>
                  <a:cubicBezTo>
                    <a:pt x="286492" y="258560"/>
                    <a:pt x="367734" y="194691"/>
                    <a:pt x="461132" y="142591"/>
                  </a:cubicBezTo>
                  <a:cubicBezTo>
                    <a:pt x="619017" y="54540"/>
                    <a:pt x="808798" y="4045"/>
                    <a:pt x="996504" y="212"/>
                  </a:cubicBezTo>
                  <a:cubicBezTo>
                    <a:pt x="1059654" y="-986"/>
                    <a:pt x="1122355" y="2939"/>
                    <a:pt x="1184588" y="10673"/>
                  </a:cubicBezTo>
                  <a:lnTo>
                    <a:pt x="1267317" y="25547"/>
                  </a:lnTo>
                  <a:lnTo>
                    <a:pt x="1267317" y="621561"/>
                  </a:lnTo>
                  <a:lnTo>
                    <a:pt x="1264061" y="620663"/>
                  </a:lnTo>
                  <a:cubicBezTo>
                    <a:pt x="1171919" y="598112"/>
                    <a:pt x="1085322" y="583896"/>
                    <a:pt x="1007338" y="585479"/>
                  </a:cubicBezTo>
                  <a:cubicBezTo>
                    <a:pt x="848626" y="588825"/>
                    <a:pt x="659026" y="663718"/>
                    <a:pt x="603339" y="800910"/>
                  </a:cubicBezTo>
                  <a:cubicBezTo>
                    <a:pt x="566723" y="890802"/>
                    <a:pt x="582486" y="1021536"/>
                    <a:pt x="645587" y="1150589"/>
                  </a:cubicBezTo>
                  <a:cubicBezTo>
                    <a:pt x="743128" y="1349743"/>
                    <a:pt x="904351" y="1493189"/>
                    <a:pt x="1152754" y="1602447"/>
                  </a:cubicBezTo>
                  <a:cubicBezTo>
                    <a:pt x="1399747" y="1711330"/>
                    <a:pt x="1704473" y="1772263"/>
                    <a:pt x="1999912" y="1831952"/>
                  </a:cubicBezTo>
                  <a:cubicBezTo>
                    <a:pt x="2307934" y="1894052"/>
                    <a:pt x="2626230" y="1958251"/>
                    <a:pt x="2902064" y="2078633"/>
                  </a:cubicBezTo>
                  <a:cubicBezTo>
                    <a:pt x="3312059" y="2258071"/>
                    <a:pt x="3671890" y="2538866"/>
                    <a:pt x="3916012" y="2868593"/>
                  </a:cubicBezTo>
                  <a:cubicBezTo>
                    <a:pt x="4179963" y="3225605"/>
                    <a:pt x="4294130" y="3617333"/>
                    <a:pt x="4250603" y="4011882"/>
                  </a:cubicBezTo>
                  <a:lnTo>
                    <a:pt x="4242954" y="4057556"/>
                  </a:lnTo>
                  <a:lnTo>
                    <a:pt x="3671083" y="3915244"/>
                  </a:lnTo>
                  <a:lnTo>
                    <a:pt x="3673797" y="3819485"/>
                  </a:lnTo>
                  <a:cubicBezTo>
                    <a:pt x="3654896" y="3286973"/>
                    <a:pt x="3168769" y="2832963"/>
                    <a:pt x="2667349" y="2613430"/>
                  </a:cubicBezTo>
                  <a:cubicBezTo>
                    <a:pt x="2449311" y="2517871"/>
                    <a:pt x="2174904" y="2462813"/>
                    <a:pt x="1885093" y="2404608"/>
                  </a:cubicBezTo>
                  <a:cubicBezTo>
                    <a:pt x="1559340" y="2339047"/>
                    <a:pt x="1223317" y="2271382"/>
                    <a:pt x="918040" y="2137236"/>
                  </a:cubicBezTo>
                  <a:cubicBezTo>
                    <a:pt x="541160" y="1971330"/>
                    <a:pt x="280302" y="1732514"/>
                    <a:pt x="120755" y="1406992"/>
                  </a:cubicBezTo>
                  <a:cubicBezTo>
                    <a:pt x="-16527" y="1127027"/>
                    <a:pt x="-37731" y="825278"/>
                    <a:pt x="62139" y="579743"/>
                  </a:cubicBezTo>
                  <a:cubicBezTo>
                    <a:pt x="99152" y="488903"/>
                    <a:pt x="152202" y="405665"/>
                    <a:pt x="219347" y="332112"/>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grpSp>
      <p:sp>
        <p:nvSpPr>
          <p:cNvPr id="38" name="Forma Livre: Forma 37">
            <a:extLst>
              <a:ext uri="{FF2B5EF4-FFF2-40B4-BE49-F238E27FC236}">
                <a16:creationId xmlns:a16="http://schemas.microsoft.com/office/drawing/2014/main" id="{63DE1D8E-C216-6302-A5D5-3D5EC806C263}"/>
              </a:ext>
            </a:extLst>
          </p:cNvPr>
          <p:cNvSpPr/>
          <p:nvPr userDrawn="1"/>
        </p:nvSpPr>
        <p:spPr>
          <a:xfrm>
            <a:off x="854409" y="6352496"/>
            <a:ext cx="355" cy="172"/>
          </a:xfrm>
          <a:custGeom>
            <a:avLst/>
            <a:gdLst>
              <a:gd name="csX0" fmla="*/ 355 w 355"/>
              <a:gd name="csY0" fmla="*/ 0 h 172"/>
              <a:gd name="csX1" fmla="*/ 0 w 355"/>
              <a:gd name="csY1" fmla="*/ 172 h 172"/>
              <a:gd name="csX2" fmla="*/ 255 w 355"/>
              <a:gd name="csY2" fmla="*/ 28 h 172"/>
              <a:gd name="csX3" fmla="*/ 355 w 355"/>
              <a:gd name="csY3" fmla="*/ 0 h 172"/>
            </a:gdLst>
            <a:ahLst/>
            <a:cxnLst>
              <a:cxn ang="0">
                <a:pos x="csX0" y="csY0"/>
              </a:cxn>
              <a:cxn ang="0">
                <a:pos x="csX1" y="csY1"/>
              </a:cxn>
              <a:cxn ang="0">
                <a:pos x="csX2" y="csY2"/>
              </a:cxn>
              <a:cxn ang="0">
                <a:pos x="csX3" y="csY3"/>
              </a:cxn>
            </a:cxnLst>
            <a:rect l="l" t="t" r="r" b="b"/>
            <a:pathLst>
              <a:path w="355" h="172">
                <a:moveTo>
                  <a:pt x="355" y="0"/>
                </a:moveTo>
                <a:lnTo>
                  <a:pt x="0" y="172"/>
                </a:lnTo>
                <a:lnTo>
                  <a:pt x="255" y="28"/>
                </a:lnTo>
                <a:lnTo>
                  <a:pt x="355"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9" name="Forma livre: Forma 38">
            <a:extLst>
              <a:ext uri="{FF2B5EF4-FFF2-40B4-BE49-F238E27FC236}">
                <a16:creationId xmlns:a16="http://schemas.microsoft.com/office/drawing/2014/main" id="{5203C94D-78FD-4689-5ADC-E4E10413B884}"/>
              </a:ext>
            </a:extLst>
          </p:cNvPr>
          <p:cNvSpPr/>
          <p:nvPr userDrawn="1"/>
        </p:nvSpPr>
        <p:spPr>
          <a:xfrm>
            <a:off x="854409" y="6352497"/>
            <a:ext cx="355" cy="172"/>
          </a:xfrm>
          <a:custGeom>
            <a:avLst/>
            <a:gdLst>
              <a:gd name="csX0" fmla="*/ 355 w 355"/>
              <a:gd name="csY0" fmla="*/ 0 h 172"/>
              <a:gd name="csX1" fmla="*/ 0 w 355"/>
              <a:gd name="csY1" fmla="*/ 172 h 172"/>
              <a:gd name="csX2" fmla="*/ 255 w 355"/>
              <a:gd name="csY2" fmla="*/ 28 h 172"/>
              <a:gd name="csX3" fmla="*/ 355 w 355"/>
              <a:gd name="csY3" fmla="*/ 0 h 172"/>
            </a:gdLst>
            <a:ahLst/>
            <a:cxnLst>
              <a:cxn ang="0">
                <a:pos x="csX0" y="csY0"/>
              </a:cxn>
              <a:cxn ang="0">
                <a:pos x="csX1" y="csY1"/>
              </a:cxn>
              <a:cxn ang="0">
                <a:pos x="csX2" y="csY2"/>
              </a:cxn>
              <a:cxn ang="0">
                <a:pos x="csX3" y="csY3"/>
              </a:cxn>
            </a:cxnLst>
            <a:rect l="l" t="t" r="r" b="b"/>
            <a:pathLst>
              <a:path w="355" h="172">
                <a:moveTo>
                  <a:pt x="355" y="0"/>
                </a:moveTo>
                <a:lnTo>
                  <a:pt x="0" y="172"/>
                </a:lnTo>
                <a:lnTo>
                  <a:pt x="255" y="28"/>
                </a:lnTo>
                <a:lnTo>
                  <a:pt x="355"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1" name="Forma livre: Forma 40">
            <a:extLst>
              <a:ext uri="{FF2B5EF4-FFF2-40B4-BE49-F238E27FC236}">
                <a16:creationId xmlns:a16="http://schemas.microsoft.com/office/drawing/2014/main" id="{2EC5498A-FC88-6968-C8F6-1023B880840D}"/>
              </a:ext>
            </a:extLst>
          </p:cNvPr>
          <p:cNvSpPr/>
          <p:nvPr userDrawn="1"/>
        </p:nvSpPr>
        <p:spPr>
          <a:xfrm rot="3024109">
            <a:off x="854538" y="6352392"/>
            <a:ext cx="94" cy="383"/>
          </a:xfrm>
          <a:custGeom>
            <a:avLst/>
            <a:gdLst>
              <a:gd name="csX0" fmla="*/ 94 w 94"/>
              <a:gd name="csY0" fmla="*/ 0 h 383"/>
              <a:gd name="csX1" fmla="*/ 0 w 94"/>
              <a:gd name="csY1" fmla="*/ 383 h 383"/>
              <a:gd name="csX2" fmla="*/ 52 w 94"/>
              <a:gd name="csY2" fmla="*/ 95 h 383"/>
              <a:gd name="csX3" fmla="*/ 94 w 94"/>
              <a:gd name="csY3" fmla="*/ 0 h 383"/>
            </a:gdLst>
            <a:ahLst/>
            <a:cxnLst>
              <a:cxn ang="0">
                <a:pos x="csX0" y="csY0"/>
              </a:cxn>
              <a:cxn ang="0">
                <a:pos x="csX1" y="csY1"/>
              </a:cxn>
              <a:cxn ang="0">
                <a:pos x="csX2" y="csY2"/>
              </a:cxn>
              <a:cxn ang="0">
                <a:pos x="csX3" y="csY3"/>
              </a:cxn>
            </a:cxnLst>
            <a:rect l="l" t="t" r="r" b="b"/>
            <a:pathLst>
              <a:path w="94" h="383">
                <a:moveTo>
                  <a:pt x="94" y="0"/>
                </a:moveTo>
                <a:lnTo>
                  <a:pt x="0" y="383"/>
                </a:lnTo>
                <a:lnTo>
                  <a:pt x="52" y="95"/>
                </a:lnTo>
                <a:lnTo>
                  <a:pt x="94"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nvGrpSpPr>
          <p:cNvPr id="44" name="Grupo 43">
            <a:extLst>
              <a:ext uri="{FF2B5EF4-FFF2-40B4-BE49-F238E27FC236}">
                <a16:creationId xmlns:a16="http://schemas.microsoft.com/office/drawing/2014/main" id="{26A494E1-1C9E-468C-D016-6A2B38E79B00}"/>
              </a:ext>
            </a:extLst>
          </p:cNvPr>
          <p:cNvGrpSpPr/>
          <p:nvPr userDrawn="1"/>
        </p:nvGrpSpPr>
        <p:grpSpPr>
          <a:xfrm flipH="1">
            <a:off x="9596680" y="4883845"/>
            <a:ext cx="2582619" cy="2036021"/>
            <a:chOff x="19130" y="4883845"/>
            <a:chExt cx="2582619" cy="2036021"/>
          </a:xfrm>
        </p:grpSpPr>
        <p:sp>
          <p:nvSpPr>
            <p:cNvPr id="40" name="Forma livre: Forma 39">
              <a:extLst>
                <a:ext uri="{FF2B5EF4-FFF2-40B4-BE49-F238E27FC236}">
                  <a16:creationId xmlns:a16="http://schemas.microsoft.com/office/drawing/2014/main" id="{713EFF31-0601-C339-2E66-3BA28BAB462A}"/>
                </a:ext>
              </a:extLst>
            </p:cNvPr>
            <p:cNvSpPr/>
            <p:nvPr userDrawn="1"/>
          </p:nvSpPr>
          <p:spPr>
            <a:xfrm rot="3024109">
              <a:off x="1735451" y="6053567"/>
              <a:ext cx="1010290" cy="722307"/>
            </a:xfrm>
            <a:custGeom>
              <a:avLst/>
              <a:gdLst>
                <a:gd name="csX0" fmla="*/ 0 w 1010290"/>
                <a:gd name="csY0" fmla="*/ 0 h 722307"/>
                <a:gd name="csX1" fmla="*/ 172564 w 1010290"/>
                <a:gd name="csY1" fmla="*/ 5748 h 722307"/>
                <a:gd name="csX2" fmla="*/ 351262 w 1010290"/>
                <a:gd name="csY2" fmla="*/ 37350 h 722307"/>
                <a:gd name="csX3" fmla="*/ 956934 w 1010290"/>
                <a:gd name="csY3" fmla="*/ 382935 h 722307"/>
                <a:gd name="csX4" fmla="*/ 1010290 w 1010290"/>
                <a:gd name="csY4" fmla="*/ 445950 h 722307"/>
                <a:gd name="csX5" fmla="*/ 781682 w 1010290"/>
                <a:gd name="csY5" fmla="*/ 722307 h 722307"/>
                <a:gd name="csX6" fmla="*/ 776753 w 1010290"/>
                <a:gd name="csY6" fmla="*/ 714612 h 722307"/>
                <a:gd name="csX7" fmla="*/ 703848 w 1010290"/>
                <a:gd name="csY7" fmla="*/ 628109 h 722307"/>
                <a:gd name="csX8" fmla="*/ 14430 w 1010290"/>
                <a:gd name="csY8" fmla="*/ 352391 h 722307"/>
                <a:gd name="csX9" fmla="*/ 0 w 1010290"/>
                <a:gd name="csY9" fmla="*/ 353923 h 722307"/>
                <a:gd name="csX10" fmla="*/ 0 w 1010290"/>
                <a:gd name="csY10" fmla="*/ 0 h 7223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0290" h="722307">
                  <a:moveTo>
                    <a:pt x="0" y="0"/>
                  </a:moveTo>
                  <a:lnTo>
                    <a:pt x="172564" y="5748"/>
                  </a:lnTo>
                  <a:cubicBezTo>
                    <a:pt x="232085" y="11997"/>
                    <a:pt x="291787" y="22527"/>
                    <a:pt x="351262" y="37350"/>
                  </a:cubicBezTo>
                  <a:cubicBezTo>
                    <a:pt x="585359" y="95679"/>
                    <a:pt x="794628" y="215301"/>
                    <a:pt x="956934" y="382935"/>
                  </a:cubicBezTo>
                  <a:lnTo>
                    <a:pt x="1010290" y="445950"/>
                  </a:lnTo>
                  <a:lnTo>
                    <a:pt x="781682" y="722307"/>
                  </a:lnTo>
                  <a:lnTo>
                    <a:pt x="776753" y="714612"/>
                  </a:lnTo>
                  <a:cubicBezTo>
                    <a:pt x="754241" y="683960"/>
                    <a:pt x="729911" y="655024"/>
                    <a:pt x="703848" y="628109"/>
                  </a:cubicBezTo>
                  <a:cubicBezTo>
                    <a:pt x="525342" y="443735"/>
                    <a:pt x="264797" y="344234"/>
                    <a:pt x="14430" y="352391"/>
                  </a:cubicBezTo>
                  <a:lnTo>
                    <a:pt x="0" y="353923"/>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a livre: Forma 41">
              <a:extLst>
                <a:ext uri="{FF2B5EF4-FFF2-40B4-BE49-F238E27FC236}">
                  <a16:creationId xmlns:a16="http://schemas.microsoft.com/office/drawing/2014/main" id="{BA627787-F285-8870-8197-31F6BDD33227}"/>
                </a:ext>
              </a:extLst>
            </p:cNvPr>
            <p:cNvSpPr/>
            <p:nvPr userDrawn="1"/>
          </p:nvSpPr>
          <p:spPr>
            <a:xfrm rot="3024109">
              <a:off x="96341" y="4806634"/>
              <a:ext cx="1695390" cy="1849811"/>
            </a:xfrm>
            <a:custGeom>
              <a:avLst/>
              <a:gdLst>
                <a:gd name="csX0" fmla="*/ 858868 w 1695390"/>
                <a:gd name="csY0" fmla="*/ 403776 h 1849811"/>
                <a:gd name="csX1" fmla="*/ 1348128 w 1695390"/>
                <a:gd name="csY1" fmla="*/ 64969 h 1849811"/>
                <a:gd name="csX2" fmla="*/ 1690336 w 1695390"/>
                <a:gd name="csY2" fmla="*/ 0 h 1849811"/>
                <a:gd name="csX3" fmla="*/ 1695390 w 1695390"/>
                <a:gd name="csY3" fmla="*/ 168 h 1849811"/>
                <a:gd name="csX4" fmla="*/ 1695390 w 1695390"/>
                <a:gd name="csY4" fmla="*/ 354091 h 1849811"/>
                <a:gd name="csX5" fmla="*/ 1585912 w 1695390"/>
                <a:gd name="csY5" fmla="*/ 365713 h 1849811"/>
                <a:gd name="csX6" fmla="*/ 1466262 w 1695390"/>
                <a:gd name="csY6" fmla="*/ 397444 h 1849811"/>
                <a:gd name="csX7" fmla="*/ 1025802 w 1695390"/>
                <a:gd name="csY7" fmla="*/ 773704 h 1849811"/>
                <a:gd name="csX8" fmla="*/ 1304956 w 1695390"/>
                <a:gd name="csY8" fmla="*/ 847462 h 1849811"/>
                <a:gd name="csX9" fmla="*/ 1547016 w 1695390"/>
                <a:gd name="csY9" fmla="*/ 1075704 h 1849811"/>
                <a:gd name="csX10" fmla="*/ 1624131 w 1695390"/>
                <a:gd name="csY10" fmla="*/ 1410358 h 1849811"/>
                <a:gd name="csX11" fmla="*/ 1456367 w 1695390"/>
                <a:gd name="csY11" fmla="*/ 1729278 h 1849811"/>
                <a:gd name="csX12" fmla="*/ 1376985 w 1695390"/>
                <a:gd name="csY12" fmla="*/ 1786588 h 1849811"/>
                <a:gd name="csX13" fmla="*/ 1106317 w 1695390"/>
                <a:gd name="csY13" fmla="*/ 1847588 h 1849811"/>
                <a:gd name="csX14" fmla="*/ 695065 w 1695390"/>
                <a:gd name="csY14" fmla="*/ 1558803 h 1849811"/>
                <a:gd name="csX15" fmla="*/ 596310 w 1695390"/>
                <a:gd name="csY15" fmla="*/ 1300004 h 1849811"/>
                <a:gd name="csX16" fmla="*/ 333064 w 1695390"/>
                <a:gd name="csY16" fmla="*/ 1599654 h 1849811"/>
                <a:gd name="csX17" fmla="*/ 272454 w 1695390"/>
                <a:gd name="csY17" fmla="*/ 1674228 h 1849811"/>
                <a:gd name="csX18" fmla="*/ 0 w 1695390"/>
                <a:gd name="csY18" fmla="*/ 1448849 h 1849811"/>
                <a:gd name="csX19" fmla="*/ 53863 w 1695390"/>
                <a:gd name="csY19" fmla="*/ 1382262 h 1849811"/>
                <a:gd name="csX20" fmla="*/ 321136 w 1695390"/>
                <a:gd name="csY20" fmla="*/ 1073104 h 1849811"/>
                <a:gd name="csX21" fmla="*/ 607887 w 1695390"/>
                <a:gd name="csY21" fmla="*/ 865976 h 1849811"/>
                <a:gd name="csX22" fmla="*/ 662023 w 1695390"/>
                <a:gd name="csY22" fmla="*/ 709724 h 1849811"/>
                <a:gd name="csX23" fmla="*/ 858868 w 1695390"/>
                <a:gd name="csY23" fmla="*/ 403776 h 1849811"/>
                <a:gd name="csX24" fmla="*/ 929482 w 1695390"/>
                <a:gd name="csY24" fmla="*/ 1130087 h 1849811"/>
                <a:gd name="csX25" fmla="*/ 997909 w 1695390"/>
                <a:gd name="csY25" fmla="*/ 1379202 h 1849811"/>
                <a:gd name="csX26" fmla="*/ 1141244 w 1695390"/>
                <a:gd name="csY26" fmla="*/ 1497142 h 1849811"/>
                <a:gd name="csX27" fmla="*/ 1181070 w 1695390"/>
                <a:gd name="csY27" fmla="*/ 1491018 h 1849811"/>
                <a:gd name="csX28" fmla="*/ 1250199 w 1695390"/>
                <a:gd name="csY28" fmla="*/ 1432266 h 1849811"/>
                <a:gd name="csX29" fmla="*/ 1269219 w 1695390"/>
                <a:gd name="csY29" fmla="*/ 1389587 h 1849811"/>
                <a:gd name="csX30" fmla="*/ 1269167 w 1695390"/>
                <a:gd name="csY30" fmla="*/ 1389875 h 1849811"/>
                <a:gd name="csX31" fmla="*/ 1269261 w 1695390"/>
                <a:gd name="csY31" fmla="*/ 1389492 h 1849811"/>
                <a:gd name="csX32" fmla="*/ 1269219 w 1695390"/>
                <a:gd name="csY32" fmla="*/ 1389587 h 1849811"/>
                <a:gd name="csX33" fmla="*/ 1272070 w 1695390"/>
                <a:gd name="csY33" fmla="*/ 1373611 h 1849811"/>
                <a:gd name="csX34" fmla="*/ 1142061 w 1695390"/>
                <a:gd name="csY34" fmla="*/ 1161538 h 1849811"/>
                <a:gd name="csX35" fmla="*/ 929482 w 1695390"/>
                <a:gd name="csY35" fmla="*/ 1130087 h 1849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695390" h="1849811">
                  <a:moveTo>
                    <a:pt x="858868" y="403776"/>
                  </a:moveTo>
                  <a:cubicBezTo>
                    <a:pt x="993384" y="250474"/>
                    <a:pt x="1164818" y="129671"/>
                    <a:pt x="1348128" y="64969"/>
                  </a:cubicBezTo>
                  <a:cubicBezTo>
                    <a:pt x="1457672" y="26289"/>
                    <a:pt x="1572828" y="4604"/>
                    <a:pt x="1690336" y="0"/>
                  </a:cubicBezTo>
                  <a:lnTo>
                    <a:pt x="1695390" y="168"/>
                  </a:lnTo>
                  <a:lnTo>
                    <a:pt x="1695390" y="354091"/>
                  </a:lnTo>
                  <a:lnTo>
                    <a:pt x="1585912" y="365713"/>
                  </a:lnTo>
                  <a:cubicBezTo>
                    <a:pt x="1545177" y="373160"/>
                    <a:pt x="1505151" y="383701"/>
                    <a:pt x="1466262" y="397444"/>
                  </a:cubicBezTo>
                  <a:cubicBezTo>
                    <a:pt x="1290705" y="459502"/>
                    <a:pt x="1124991" y="602535"/>
                    <a:pt x="1025802" y="773704"/>
                  </a:cubicBezTo>
                  <a:cubicBezTo>
                    <a:pt x="1124844" y="778900"/>
                    <a:pt x="1219827" y="803297"/>
                    <a:pt x="1304956" y="847462"/>
                  </a:cubicBezTo>
                  <a:cubicBezTo>
                    <a:pt x="1403766" y="898313"/>
                    <a:pt x="1489636" y="979482"/>
                    <a:pt x="1547016" y="1075704"/>
                  </a:cubicBezTo>
                  <a:cubicBezTo>
                    <a:pt x="1609502" y="1180497"/>
                    <a:pt x="1636369" y="1296524"/>
                    <a:pt x="1624131" y="1410358"/>
                  </a:cubicBezTo>
                  <a:cubicBezTo>
                    <a:pt x="1611213" y="1530091"/>
                    <a:pt x="1550247" y="1646183"/>
                    <a:pt x="1456367" y="1729278"/>
                  </a:cubicBezTo>
                  <a:cubicBezTo>
                    <a:pt x="1431488" y="1751213"/>
                    <a:pt x="1404858" y="1770378"/>
                    <a:pt x="1376985" y="1786588"/>
                  </a:cubicBezTo>
                  <a:cubicBezTo>
                    <a:pt x="1293367" y="1835217"/>
                    <a:pt x="1198565" y="1857239"/>
                    <a:pt x="1106317" y="1847588"/>
                  </a:cubicBezTo>
                  <a:cubicBezTo>
                    <a:pt x="944218" y="1830918"/>
                    <a:pt x="793998" y="1725810"/>
                    <a:pt x="695065" y="1558803"/>
                  </a:cubicBezTo>
                  <a:cubicBezTo>
                    <a:pt x="648578" y="1480302"/>
                    <a:pt x="615346" y="1392609"/>
                    <a:pt x="596310" y="1300004"/>
                  </a:cubicBezTo>
                  <a:cubicBezTo>
                    <a:pt x="502518" y="1384336"/>
                    <a:pt x="419033" y="1490288"/>
                    <a:pt x="333064" y="1599654"/>
                  </a:cubicBezTo>
                  <a:lnTo>
                    <a:pt x="272454" y="1674228"/>
                  </a:lnTo>
                  <a:lnTo>
                    <a:pt x="0" y="1448849"/>
                  </a:lnTo>
                  <a:lnTo>
                    <a:pt x="53863" y="1382262"/>
                  </a:lnTo>
                  <a:cubicBezTo>
                    <a:pt x="136203" y="1277636"/>
                    <a:pt x="221502" y="1169312"/>
                    <a:pt x="321136" y="1073104"/>
                  </a:cubicBezTo>
                  <a:cubicBezTo>
                    <a:pt x="413322" y="983920"/>
                    <a:pt x="507918" y="915569"/>
                    <a:pt x="607887" y="865976"/>
                  </a:cubicBezTo>
                  <a:cubicBezTo>
                    <a:pt x="621370" y="812735"/>
                    <a:pt x="639508" y="760272"/>
                    <a:pt x="662023" y="709724"/>
                  </a:cubicBezTo>
                  <a:cubicBezTo>
                    <a:pt x="710742" y="599439"/>
                    <a:pt x="778159" y="495758"/>
                    <a:pt x="858868" y="403776"/>
                  </a:cubicBezTo>
                  <a:close/>
                  <a:moveTo>
                    <a:pt x="929482" y="1130087"/>
                  </a:moveTo>
                  <a:cubicBezTo>
                    <a:pt x="932067" y="1220562"/>
                    <a:pt x="954738" y="1306803"/>
                    <a:pt x="997909" y="1379202"/>
                  </a:cubicBezTo>
                  <a:cubicBezTo>
                    <a:pt x="1038243" y="1446844"/>
                    <a:pt x="1093107" y="1492264"/>
                    <a:pt x="1141244" y="1497142"/>
                  </a:cubicBezTo>
                  <a:cubicBezTo>
                    <a:pt x="1154251" y="1498505"/>
                    <a:pt x="1167812" y="1496191"/>
                    <a:pt x="1181070" y="1491018"/>
                  </a:cubicBezTo>
                  <a:cubicBezTo>
                    <a:pt x="1207591" y="1480673"/>
                    <a:pt x="1232908" y="1458899"/>
                    <a:pt x="1250199" y="1432266"/>
                  </a:cubicBezTo>
                  <a:lnTo>
                    <a:pt x="1269219" y="1389587"/>
                  </a:lnTo>
                  <a:lnTo>
                    <a:pt x="1269167" y="1389875"/>
                  </a:lnTo>
                  <a:lnTo>
                    <a:pt x="1269261" y="1389492"/>
                  </a:lnTo>
                  <a:lnTo>
                    <a:pt x="1269219" y="1389587"/>
                  </a:lnTo>
                  <a:lnTo>
                    <a:pt x="1272070" y="1373611"/>
                  </a:lnTo>
                  <a:cubicBezTo>
                    <a:pt x="1280587" y="1295253"/>
                    <a:pt x="1224716" y="1204268"/>
                    <a:pt x="1142061" y="1161538"/>
                  </a:cubicBezTo>
                  <a:cubicBezTo>
                    <a:pt x="1082298" y="1130662"/>
                    <a:pt x="1006872" y="1120106"/>
                    <a:pt x="929482" y="1130087"/>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3744103090"/>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eclaração 3">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10969752" cy="5669280"/>
          </a:xfrm>
        </p:spPr>
        <p:txBody>
          <a:bodyPr rtlCol="0" anchor="t">
            <a:normAutofit/>
          </a:bodyPr>
          <a:lstStyle>
            <a:lvl1pPr marL="0" indent="0">
              <a:lnSpc>
                <a:spcPct val="90000"/>
              </a:lnSpc>
              <a:buNone/>
              <a:defRPr sz="8000" b="1">
                <a:solidFill>
                  <a:schemeClr val="tx1"/>
                </a:solidFill>
              </a:defRPr>
            </a:lvl1pPr>
            <a:lvl2pPr marL="228600" indent="0">
              <a:lnSpc>
                <a:spcPct val="90000"/>
              </a:lnSpc>
              <a:buNone/>
              <a:defRPr sz="7200" b="1">
                <a:solidFill>
                  <a:schemeClr val="tx1"/>
                </a:solidFill>
              </a:defRPr>
            </a:lvl2pPr>
            <a:lvl3pPr marL="457200" indent="0">
              <a:lnSpc>
                <a:spcPct val="90000"/>
              </a:lnSpc>
              <a:buNone/>
              <a:defRPr sz="6600" b="1">
                <a:solidFill>
                  <a:schemeClr val="tx1"/>
                </a:solidFill>
              </a:defRPr>
            </a:lvl3pPr>
            <a:lvl4pPr marL="685800" indent="0">
              <a:lnSpc>
                <a:spcPct val="90000"/>
              </a:lnSpc>
              <a:buNone/>
              <a:defRPr sz="6000" b="1">
                <a:solidFill>
                  <a:schemeClr val="tx1"/>
                </a:solidFill>
              </a:defRPr>
            </a:lvl4pPr>
            <a:lvl5pPr marL="914400" indent="0">
              <a:lnSpc>
                <a:spcPct val="90000"/>
              </a:lnSpc>
              <a:buNone/>
              <a:defRPr sz="5400" b="1">
                <a:solidFill>
                  <a:schemeClr val="tx1"/>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endParaRPr lang="en-US"/>
          </a:p>
        </p:txBody>
      </p:sp>
      <p:sp>
        <p:nvSpPr>
          <p:cNvPr id="5" name="Espaço Reservado para o Número do Slide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1804271021"/>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eclaração 4">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lvl1pPr>
              <a:defRPr>
                <a:solidFill>
                  <a:schemeClr val="tx2"/>
                </a:solidFill>
              </a:defRPr>
            </a:lvl1pPr>
          </a:lstStyle>
          <a:p>
            <a:pPr rtl="0"/>
            <a:r>
              <a:rPr lang="pt-br"/>
              <a:t>Clique para editar o estilo de título Mestre</a:t>
            </a:r>
          </a:p>
        </p:txBody>
      </p:sp>
      <p:sp>
        <p:nvSpPr>
          <p:cNvPr id="14" name="Espaço Reservado para Conteúdo 6">
            <a:extLst>
              <a:ext uri="{FF2B5EF4-FFF2-40B4-BE49-F238E27FC236}">
                <a16:creationId xmlns:a16="http://schemas.microsoft.com/office/drawing/2014/main" id="{284FE88C-87FA-EEAF-A8B9-7DFEA2314070}"/>
              </a:ext>
            </a:extLst>
          </p:cNvPr>
          <p:cNvSpPr>
            <a:spLocks noGrp="1"/>
          </p:cNvSpPr>
          <p:nvPr>
            <p:ph sz="quarter" idx="13" hasCustomPrompt="1"/>
          </p:nvPr>
        </p:nvSpPr>
        <p:spPr>
          <a:xfrm>
            <a:off x="3581401" y="928078"/>
            <a:ext cx="7772400" cy="4813301"/>
          </a:xfrm>
        </p:spPr>
        <p:txBody>
          <a:bodyPr rtlCol="0" anchor="ctr">
            <a:noAutofit/>
          </a:bodyPr>
          <a:lstStyle>
            <a:lvl1pPr marL="0" indent="0">
              <a:lnSpc>
                <a:spcPct val="90000"/>
              </a:lnSpc>
              <a:buNone/>
              <a:defRPr sz="6000" b="1">
                <a:solidFill>
                  <a:schemeClr val="tx2"/>
                </a:solidFill>
              </a:defRPr>
            </a:lvl1pPr>
            <a:lvl2pPr marL="228600" indent="0">
              <a:lnSpc>
                <a:spcPct val="90000"/>
              </a:lnSpc>
              <a:buNone/>
              <a:defRPr sz="6000" b="1">
                <a:solidFill>
                  <a:schemeClr val="tx2"/>
                </a:solidFill>
              </a:defRPr>
            </a:lvl2pPr>
            <a:lvl3pPr marL="457200" indent="0">
              <a:lnSpc>
                <a:spcPct val="90000"/>
              </a:lnSpc>
              <a:buNone/>
              <a:defRPr sz="6000" b="1">
                <a:solidFill>
                  <a:schemeClr val="tx2"/>
                </a:solidFill>
              </a:defRPr>
            </a:lvl3pPr>
            <a:lvl4pPr marL="685800" indent="0">
              <a:lnSpc>
                <a:spcPct val="90000"/>
              </a:lnSpc>
              <a:buNone/>
              <a:defRPr sz="6000" b="1">
                <a:solidFill>
                  <a:schemeClr val="tx2"/>
                </a:solidFill>
              </a:defRPr>
            </a:lvl4pPr>
            <a:lvl5pPr marL="914400" indent="0">
              <a:lnSpc>
                <a:spcPct val="90000"/>
              </a:lnSpc>
              <a:buNone/>
              <a:defRPr sz="6000" b="1">
                <a:solidFill>
                  <a:schemeClr val="tx2"/>
                </a:solidFill>
              </a:defRPr>
            </a:lvl5pPr>
          </a:lstStyle>
          <a:p>
            <a:pPr lvl="0" rtl="0"/>
            <a:r>
              <a:rPr lang="pt-br"/>
              <a:t>Clique para adicionar uma Instrução</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3" name="Espaço Reservado para Data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endParaRPr lang="en-US"/>
          </a:p>
        </p:txBody>
      </p:sp>
      <p:sp>
        <p:nvSpPr>
          <p:cNvPr id="5" name="Espaço Reservado para o Número do Slide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grpSp>
        <p:nvGrpSpPr>
          <p:cNvPr id="6" name="Grupo 5">
            <a:extLst>
              <a:ext uri="{FF2B5EF4-FFF2-40B4-BE49-F238E27FC236}">
                <a16:creationId xmlns:a16="http://schemas.microsoft.com/office/drawing/2014/main" id="{81D2A906-8F62-C3B6-329C-D03BD3F0DEC4}"/>
              </a:ext>
            </a:extLst>
          </p:cNvPr>
          <p:cNvGrpSpPr/>
          <p:nvPr userDrawn="1"/>
        </p:nvGrpSpPr>
        <p:grpSpPr>
          <a:xfrm flipH="1">
            <a:off x="381000" y="1"/>
            <a:ext cx="2779587" cy="7016111"/>
            <a:chOff x="8530393" y="1"/>
            <a:chExt cx="2779587" cy="7016111"/>
          </a:xfrm>
        </p:grpSpPr>
        <p:sp>
          <p:nvSpPr>
            <p:cNvPr id="7" name="Forma Livre: Forma 6">
              <a:extLst>
                <a:ext uri="{FF2B5EF4-FFF2-40B4-BE49-F238E27FC236}">
                  <a16:creationId xmlns:a16="http://schemas.microsoft.com/office/drawing/2014/main" id="{95C6BFEA-9D18-BD90-C28E-8B05C9CBC8B2}"/>
                </a:ext>
              </a:extLst>
            </p:cNvPr>
            <p:cNvSpPr/>
            <p:nvPr/>
          </p:nvSpPr>
          <p:spPr>
            <a:xfrm>
              <a:off x="8917635" y="1"/>
              <a:ext cx="2370196" cy="2359377"/>
            </a:xfrm>
            <a:custGeom>
              <a:avLst/>
              <a:gdLst>
                <a:gd name="csX0" fmla="*/ 1408819 w 2370196"/>
                <a:gd name="csY0" fmla="*/ 0 h 2359377"/>
                <a:gd name="csX1" fmla="*/ 1911127 w 2370196"/>
                <a:gd name="csY1" fmla="*/ 0 h 2359377"/>
                <a:gd name="csX2" fmla="*/ 1920629 w 2370196"/>
                <a:gd name="csY2" fmla="*/ 30666 h 2359377"/>
                <a:gd name="csX3" fmla="*/ 1987359 w 2370196"/>
                <a:gd name="csY3" fmla="*/ 382876 h 2359377"/>
                <a:gd name="csX4" fmla="*/ 1969548 w 2370196"/>
                <a:gd name="csY4" fmla="*/ 1036528 h 2359377"/>
                <a:gd name="csX5" fmla="*/ 2215482 w 2370196"/>
                <a:gd name="csY5" fmla="*/ 1348470 h 2359377"/>
                <a:gd name="csX6" fmla="*/ 2361895 w 2370196"/>
                <a:gd name="csY6" fmla="*/ 1720675 h 2359377"/>
                <a:gd name="csX7" fmla="*/ 2370196 w 2370196"/>
                <a:gd name="csY7" fmla="*/ 1764346 h 2359377"/>
                <a:gd name="csX8" fmla="*/ 1902557 w 2370196"/>
                <a:gd name="csY8" fmla="*/ 1919986 h 2359377"/>
                <a:gd name="csX9" fmla="*/ 1884230 w 2370196"/>
                <a:gd name="csY9" fmla="*/ 1814982 h 2359377"/>
                <a:gd name="csX10" fmla="*/ 1796392 w 2370196"/>
                <a:gd name="csY10" fmla="*/ 1597339 h 2359377"/>
                <a:gd name="csX11" fmla="*/ 1718375 w 2370196"/>
                <a:gd name="csY11" fmla="*/ 1748540 h 2359377"/>
                <a:gd name="csX12" fmla="*/ 1349363 w 2370196"/>
                <a:gd name="csY12" fmla="*/ 2172190 h 2359377"/>
                <a:gd name="csX13" fmla="*/ 762370 w 2370196"/>
                <a:gd name="csY13" fmla="*/ 2358112 h 2359377"/>
                <a:gd name="csX14" fmla="*/ 77525 w 2370196"/>
                <a:gd name="csY14" fmla="*/ 1916946 h 2359377"/>
                <a:gd name="csX15" fmla="*/ 152745 w 2370196"/>
                <a:gd name="csY15" fmla="*/ 1111214 h 2359377"/>
                <a:gd name="csX16" fmla="*/ 912730 w 2370196"/>
                <a:gd name="csY16" fmla="*/ 683093 h 2359377"/>
                <a:gd name="csX17" fmla="*/ 1511901 w 2370196"/>
                <a:gd name="csY17" fmla="*/ 756928 h 2359377"/>
                <a:gd name="csX18" fmla="*/ 1419225 w 2370196"/>
                <a:gd name="csY18" fmla="*/ 51957 h 2359377"/>
                <a:gd name="csX19" fmla="*/ 1400227 w 2370196"/>
                <a:gd name="csY19" fmla="*/ 2860 h 2359377"/>
                <a:gd name="csX20" fmla="*/ 1408819 w 2370196"/>
                <a:gd name="csY20" fmla="*/ 0 h 2359377"/>
                <a:gd name="csX21" fmla="*/ 1081038 w 2370196"/>
                <a:gd name="csY21" fmla="*/ 1163053 h 2359377"/>
                <a:gd name="csX22" fmla="*/ 970124 w 2370196"/>
                <a:gd name="csY22" fmla="*/ 1167739 h 2359377"/>
                <a:gd name="csX23" fmla="*/ 553156 w 2370196"/>
                <a:gd name="csY23" fmla="*/ 1391024 h 2359377"/>
                <a:gd name="csX24" fmla="*/ 543283 w 2370196"/>
                <a:gd name="csY24" fmla="*/ 1406578 h 2359377"/>
                <a:gd name="csX25" fmla="*/ 542371 w 2370196"/>
                <a:gd name="csY25" fmla="*/ 1405998 h 2359377"/>
                <a:gd name="csX26" fmla="*/ 515766 w 2370196"/>
                <a:gd name="csY26" fmla="*/ 1704610 h 2359377"/>
                <a:gd name="csX27" fmla="*/ 789091 w 2370196"/>
                <a:gd name="csY27" fmla="*/ 1872344 h 2359377"/>
                <a:gd name="csX28" fmla="*/ 1060749 w 2370196"/>
                <a:gd name="csY28" fmla="*/ 1779929 h 2359377"/>
                <a:gd name="csX29" fmla="*/ 1294394 w 2370196"/>
                <a:gd name="csY29" fmla="*/ 1508882 h 2359377"/>
                <a:gd name="csX30" fmla="*/ 1414907 w 2370196"/>
                <a:gd name="csY30" fmla="*/ 1244249 h 2359377"/>
                <a:gd name="csX31" fmla="*/ 1081038 w 2370196"/>
                <a:gd name="csY31" fmla="*/ 1163053 h 2359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2370196" h="2359377">
                  <a:moveTo>
                    <a:pt x="1408819" y="0"/>
                  </a:moveTo>
                  <a:lnTo>
                    <a:pt x="1911127" y="0"/>
                  </a:lnTo>
                  <a:lnTo>
                    <a:pt x="1920629" y="30666"/>
                  </a:lnTo>
                  <a:cubicBezTo>
                    <a:pt x="1951559" y="145617"/>
                    <a:pt x="1973991" y="263457"/>
                    <a:pt x="1987359" y="382876"/>
                  </a:cubicBezTo>
                  <a:cubicBezTo>
                    <a:pt x="2012161" y="602532"/>
                    <a:pt x="2006025" y="822412"/>
                    <a:pt x="1969548" y="1036528"/>
                  </a:cubicBezTo>
                  <a:cubicBezTo>
                    <a:pt x="2067613" y="1127630"/>
                    <a:pt x="2150663" y="1232281"/>
                    <a:pt x="2215482" y="1348470"/>
                  </a:cubicBezTo>
                  <a:cubicBezTo>
                    <a:pt x="2284306" y="1471996"/>
                    <a:pt x="2333204" y="1596337"/>
                    <a:pt x="2361895" y="1720675"/>
                  </a:cubicBezTo>
                  <a:lnTo>
                    <a:pt x="2370196" y="1764346"/>
                  </a:lnTo>
                  <a:lnTo>
                    <a:pt x="1902557" y="1919986"/>
                  </a:lnTo>
                  <a:lnTo>
                    <a:pt x="1884230" y="1814982"/>
                  </a:lnTo>
                  <a:cubicBezTo>
                    <a:pt x="1866244" y="1743878"/>
                    <a:pt x="1836948" y="1671657"/>
                    <a:pt x="1796392" y="1597339"/>
                  </a:cubicBezTo>
                  <a:cubicBezTo>
                    <a:pt x="1772621" y="1648937"/>
                    <a:pt x="1746561" y="1699082"/>
                    <a:pt x="1718375" y="1748540"/>
                  </a:cubicBezTo>
                  <a:cubicBezTo>
                    <a:pt x="1650916" y="1867946"/>
                    <a:pt x="1531735" y="2038515"/>
                    <a:pt x="1349363" y="2172190"/>
                  </a:cubicBezTo>
                  <a:cubicBezTo>
                    <a:pt x="1168021" y="2305255"/>
                    <a:pt x="965001" y="2369381"/>
                    <a:pt x="762370" y="2358112"/>
                  </a:cubicBezTo>
                  <a:cubicBezTo>
                    <a:pt x="460006" y="2341236"/>
                    <a:pt x="203725" y="2175965"/>
                    <a:pt x="77525" y="1916946"/>
                  </a:cubicBezTo>
                  <a:cubicBezTo>
                    <a:pt x="-48060" y="1658981"/>
                    <a:pt x="-19717" y="1357627"/>
                    <a:pt x="152745" y="1111214"/>
                  </a:cubicBezTo>
                  <a:cubicBezTo>
                    <a:pt x="316457" y="876556"/>
                    <a:pt x="593865" y="720505"/>
                    <a:pt x="912730" y="683093"/>
                  </a:cubicBezTo>
                  <a:cubicBezTo>
                    <a:pt x="1113080" y="659555"/>
                    <a:pt x="1317666" y="684929"/>
                    <a:pt x="1511901" y="756928"/>
                  </a:cubicBezTo>
                  <a:cubicBezTo>
                    <a:pt x="1526057" y="519358"/>
                    <a:pt x="1494430" y="278366"/>
                    <a:pt x="1419225" y="51957"/>
                  </a:cubicBezTo>
                  <a:lnTo>
                    <a:pt x="1400227" y="2860"/>
                  </a:lnTo>
                  <a:lnTo>
                    <a:pt x="1408819" y="0"/>
                  </a:lnTo>
                  <a:close/>
                  <a:moveTo>
                    <a:pt x="1081038" y="1163053"/>
                  </a:moveTo>
                  <a:cubicBezTo>
                    <a:pt x="1043640" y="1161899"/>
                    <a:pt x="1006537" y="1163437"/>
                    <a:pt x="970124" y="1167739"/>
                  </a:cubicBezTo>
                  <a:cubicBezTo>
                    <a:pt x="791967" y="1188654"/>
                    <a:pt x="636111" y="1272472"/>
                    <a:pt x="553156" y="1391024"/>
                  </a:cubicBezTo>
                  <a:cubicBezTo>
                    <a:pt x="549960" y="1396059"/>
                    <a:pt x="546479" y="1401543"/>
                    <a:pt x="543283" y="1406578"/>
                  </a:cubicBezTo>
                  <a:lnTo>
                    <a:pt x="542371" y="1405998"/>
                  </a:lnTo>
                  <a:cubicBezTo>
                    <a:pt x="480568" y="1503359"/>
                    <a:pt x="470991" y="1611422"/>
                    <a:pt x="515766" y="1704610"/>
                  </a:cubicBezTo>
                  <a:cubicBezTo>
                    <a:pt x="564290" y="1804024"/>
                    <a:pt x="663933" y="1865353"/>
                    <a:pt x="789091" y="1872344"/>
                  </a:cubicBezTo>
                  <a:cubicBezTo>
                    <a:pt x="878907" y="1877395"/>
                    <a:pt x="970455" y="1846371"/>
                    <a:pt x="1060749" y="1779929"/>
                  </a:cubicBezTo>
                  <a:cubicBezTo>
                    <a:pt x="1148671" y="1715199"/>
                    <a:pt x="1231528" y="1619032"/>
                    <a:pt x="1294394" y="1508882"/>
                  </a:cubicBezTo>
                  <a:cubicBezTo>
                    <a:pt x="1342496" y="1424014"/>
                    <a:pt x="1382422" y="1335847"/>
                    <a:pt x="1414907" y="1244249"/>
                  </a:cubicBezTo>
                  <a:cubicBezTo>
                    <a:pt x="1308086" y="1194224"/>
                    <a:pt x="1193234" y="1166520"/>
                    <a:pt x="1081038" y="1163053"/>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9" name="Forma livre: Forma 8">
              <a:extLst>
                <a:ext uri="{FF2B5EF4-FFF2-40B4-BE49-F238E27FC236}">
                  <a16:creationId xmlns:a16="http://schemas.microsoft.com/office/drawing/2014/main" id="{8E646D01-9154-83E0-7A48-C80D5EB86E68}"/>
                </a:ext>
              </a:extLst>
            </p:cNvPr>
            <p:cNvSpPr/>
            <p:nvPr/>
          </p:nvSpPr>
          <p:spPr>
            <a:xfrm>
              <a:off x="9108330" y="2629165"/>
              <a:ext cx="1686045" cy="1438108"/>
            </a:xfrm>
            <a:custGeom>
              <a:avLst/>
              <a:gdLst>
                <a:gd name="csX0" fmla="*/ 1405032 w 1686045"/>
                <a:gd name="csY0" fmla="*/ 0 h 1438108"/>
                <a:gd name="csX1" fmla="*/ 1686045 w 1686045"/>
                <a:gd name="csY1" fmla="*/ 412000 h 1438108"/>
                <a:gd name="csX2" fmla="*/ 1630174 w 1686045"/>
                <a:gd name="csY2" fmla="*/ 468949 h 1438108"/>
                <a:gd name="csX3" fmla="*/ 1001136 w 1686045"/>
                <a:gd name="csY3" fmla="*/ 987794 h 1438108"/>
                <a:gd name="csX4" fmla="*/ 787624 w 1686045"/>
                <a:gd name="csY4" fmla="*/ 1152338 h 1438108"/>
                <a:gd name="csX5" fmla="*/ 494369 w 1686045"/>
                <a:gd name="csY5" fmla="*/ 1421377 h 1438108"/>
                <a:gd name="csX6" fmla="*/ 480007 w 1686045"/>
                <a:gd name="csY6" fmla="*/ 1438108 h 1438108"/>
                <a:gd name="csX7" fmla="*/ 0 w 1686045"/>
                <a:gd name="csY7" fmla="*/ 1253050 h 1438108"/>
                <a:gd name="csX8" fmla="*/ 130426 w 1686045"/>
                <a:gd name="csY8" fmla="*/ 1097146 h 1438108"/>
                <a:gd name="csX9" fmla="*/ 485260 w 1686045"/>
                <a:gd name="csY9" fmla="*/ 770615 h 1438108"/>
                <a:gd name="csX10" fmla="*/ 706470 w 1686045"/>
                <a:gd name="csY10" fmla="*/ 600015 h 1438108"/>
                <a:gd name="csX11" fmla="*/ 1375533 w 1686045"/>
                <a:gd name="csY11" fmla="*/ 33361 h 1438108"/>
                <a:gd name="csX12" fmla="*/ 1405032 w 1686045"/>
                <a:gd name="csY12" fmla="*/ 0 h 1438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86045" h="1438108">
                  <a:moveTo>
                    <a:pt x="1405032" y="0"/>
                  </a:moveTo>
                  <a:lnTo>
                    <a:pt x="1686045" y="412000"/>
                  </a:lnTo>
                  <a:lnTo>
                    <a:pt x="1630174" y="468949"/>
                  </a:lnTo>
                  <a:cubicBezTo>
                    <a:pt x="1431831" y="660817"/>
                    <a:pt x="1207830" y="830827"/>
                    <a:pt x="1001136" y="987794"/>
                  </a:cubicBezTo>
                  <a:cubicBezTo>
                    <a:pt x="925378" y="1045488"/>
                    <a:pt x="853587" y="1099965"/>
                    <a:pt x="787624" y="1152338"/>
                  </a:cubicBezTo>
                  <a:cubicBezTo>
                    <a:pt x="699121" y="1222404"/>
                    <a:pt x="593614" y="1314138"/>
                    <a:pt x="494369" y="1421377"/>
                  </a:cubicBezTo>
                  <a:lnTo>
                    <a:pt x="480007" y="1438108"/>
                  </a:lnTo>
                  <a:lnTo>
                    <a:pt x="0" y="1253050"/>
                  </a:lnTo>
                  <a:lnTo>
                    <a:pt x="130426" y="1097146"/>
                  </a:lnTo>
                  <a:cubicBezTo>
                    <a:pt x="232879" y="985522"/>
                    <a:pt x="351389" y="876398"/>
                    <a:pt x="485260" y="770615"/>
                  </a:cubicBezTo>
                  <a:cubicBezTo>
                    <a:pt x="555223" y="714978"/>
                    <a:pt x="629083" y="659262"/>
                    <a:pt x="706470" y="600015"/>
                  </a:cubicBezTo>
                  <a:cubicBezTo>
                    <a:pt x="932558" y="428042"/>
                    <a:pt x="1181332" y="239095"/>
                    <a:pt x="1375533" y="33361"/>
                  </a:cubicBezTo>
                  <a:lnTo>
                    <a:pt x="1405032"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0" name="Forma livre: Forma 9">
              <a:extLst>
                <a:ext uri="{FF2B5EF4-FFF2-40B4-BE49-F238E27FC236}">
                  <a16:creationId xmlns:a16="http://schemas.microsoft.com/office/drawing/2014/main" id="{08779FDE-0EBC-1C64-4B42-C355FA34E417}"/>
                </a:ext>
              </a:extLst>
            </p:cNvPr>
            <p:cNvSpPr/>
            <p:nvPr/>
          </p:nvSpPr>
          <p:spPr>
            <a:xfrm>
              <a:off x="10513362" y="1764347"/>
              <a:ext cx="796618" cy="1276819"/>
            </a:xfrm>
            <a:custGeom>
              <a:avLst/>
              <a:gdLst>
                <a:gd name="csX0" fmla="*/ 774469 w 796618"/>
                <a:gd name="csY0" fmla="*/ 0 h 1276819"/>
                <a:gd name="csX1" fmla="*/ 783892 w 796618"/>
                <a:gd name="csY1" fmla="*/ 49569 h 1276819"/>
                <a:gd name="csX2" fmla="*/ 791334 w 796618"/>
                <a:gd name="csY2" fmla="*/ 328518 h 1276819"/>
                <a:gd name="csX3" fmla="*/ 545169 w 796618"/>
                <a:gd name="csY3" fmla="*/ 962895 h 1276819"/>
                <a:gd name="csX4" fmla="*/ 340725 w 796618"/>
                <a:gd name="csY4" fmla="*/ 1215953 h 1276819"/>
                <a:gd name="csX5" fmla="*/ 281013 w 796618"/>
                <a:gd name="csY5" fmla="*/ 1276819 h 1276819"/>
                <a:gd name="csX6" fmla="*/ 0 w 796618"/>
                <a:gd name="csY6" fmla="*/ 864819 h 1276819"/>
                <a:gd name="csX7" fmla="*/ 62697 w 796618"/>
                <a:gd name="csY7" fmla="*/ 793915 h 1276819"/>
                <a:gd name="csX8" fmla="*/ 143651 w 796618"/>
                <a:gd name="csY8" fmla="*/ 686858 h 1276819"/>
                <a:gd name="csX9" fmla="*/ 306994 w 796618"/>
                <a:gd name="csY9" fmla="*/ 156577 h 1276819"/>
                <a:gd name="csX10" fmla="*/ 306830 w 796618"/>
                <a:gd name="csY10" fmla="*/ 155640 h 1276819"/>
                <a:gd name="csX11" fmla="*/ 774469 w 796618"/>
                <a:gd name="csY11" fmla="*/ 0 h 12768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96618" h="1276819">
                  <a:moveTo>
                    <a:pt x="774469" y="0"/>
                  </a:moveTo>
                  <a:lnTo>
                    <a:pt x="783892" y="49569"/>
                  </a:lnTo>
                  <a:cubicBezTo>
                    <a:pt x="797819" y="142784"/>
                    <a:pt x="800340" y="235882"/>
                    <a:pt x="791334" y="328518"/>
                  </a:cubicBezTo>
                  <a:cubicBezTo>
                    <a:pt x="770492" y="542281"/>
                    <a:pt x="687865" y="755288"/>
                    <a:pt x="545169" y="962895"/>
                  </a:cubicBezTo>
                  <a:cubicBezTo>
                    <a:pt x="484335" y="1051403"/>
                    <a:pt x="415270" y="1135568"/>
                    <a:pt x="340725" y="1215953"/>
                  </a:cubicBezTo>
                  <a:lnTo>
                    <a:pt x="281013" y="1276819"/>
                  </a:lnTo>
                  <a:lnTo>
                    <a:pt x="0" y="864819"/>
                  </a:lnTo>
                  <a:lnTo>
                    <a:pt x="62697" y="793915"/>
                  </a:lnTo>
                  <a:cubicBezTo>
                    <a:pt x="91674" y="758695"/>
                    <a:pt x="118778" y="723009"/>
                    <a:pt x="143651" y="686858"/>
                  </a:cubicBezTo>
                  <a:cubicBezTo>
                    <a:pt x="269469" y="503816"/>
                    <a:pt x="323654" y="332157"/>
                    <a:pt x="306994" y="156577"/>
                  </a:cubicBezTo>
                  <a:lnTo>
                    <a:pt x="306830" y="155640"/>
                  </a:lnTo>
                  <a:lnTo>
                    <a:pt x="774469"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1" name="Forma livre: Forma 10">
              <a:extLst>
                <a:ext uri="{FF2B5EF4-FFF2-40B4-BE49-F238E27FC236}">
                  <a16:creationId xmlns:a16="http://schemas.microsoft.com/office/drawing/2014/main" id="{C0AA2587-FB57-0DEC-6763-CBBDC11D0FB8}"/>
                </a:ext>
              </a:extLst>
            </p:cNvPr>
            <p:cNvSpPr/>
            <p:nvPr/>
          </p:nvSpPr>
          <p:spPr>
            <a:xfrm rot="20432440">
              <a:off x="9108100" y="6304951"/>
              <a:ext cx="827275" cy="711161"/>
            </a:xfrm>
            <a:custGeom>
              <a:avLst/>
              <a:gdLst>
                <a:gd name="csX0" fmla="*/ 492750 w 827275"/>
                <a:gd name="csY0" fmla="*/ 0 h 711161"/>
                <a:gd name="csX1" fmla="*/ 500751 w 827275"/>
                <a:gd name="csY1" fmla="*/ 66570 h 711161"/>
                <a:gd name="csX2" fmla="*/ 810310 w 827275"/>
                <a:gd name="csY2" fmla="*/ 694586 h 711161"/>
                <a:gd name="csX3" fmla="*/ 827275 w 827275"/>
                <a:gd name="csY3" fmla="*/ 711161 h 711161"/>
                <a:gd name="csX4" fmla="*/ 105615 w 827275"/>
                <a:gd name="csY4" fmla="*/ 456184 h 711161"/>
                <a:gd name="csX5" fmla="*/ 96644 w 827275"/>
                <a:gd name="csY5" fmla="*/ 433871 h 711161"/>
                <a:gd name="csX6" fmla="*/ 21559 w 827275"/>
                <a:gd name="csY6" fmla="*/ 154922 h 711161"/>
                <a:gd name="csX7" fmla="*/ 753 w 827275"/>
                <a:gd name="csY7" fmla="*/ 11664 h 711161"/>
                <a:gd name="csX8" fmla="*/ 0 w 827275"/>
                <a:gd name="csY8" fmla="*/ 0 h 711161"/>
                <a:gd name="csX9" fmla="*/ 492750 w 827275"/>
                <a:gd name="csY9" fmla="*/ 0 h 711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27275" h="711161">
                  <a:moveTo>
                    <a:pt x="492750" y="0"/>
                  </a:moveTo>
                  <a:lnTo>
                    <a:pt x="500751" y="66570"/>
                  </a:lnTo>
                  <a:cubicBezTo>
                    <a:pt x="545580" y="308553"/>
                    <a:pt x="654507" y="528142"/>
                    <a:pt x="810310" y="694586"/>
                  </a:cubicBezTo>
                  <a:lnTo>
                    <a:pt x="827275" y="711161"/>
                  </a:lnTo>
                  <a:lnTo>
                    <a:pt x="105615" y="456184"/>
                  </a:lnTo>
                  <a:lnTo>
                    <a:pt x="96644" y="433871"/>
                  </a:lnTo>
                  <a:cubicBezTo>
                    <a:pt x="64576" y="343910"/>
                    <a:pt x="39369" y="250596"/>
                    <a:pt x="21559" y="154922"/>
                  </a:cubicBezTo>
                  <a:cubicBezTo>
                    <a:pt x="12682" y="107231"/>
                    <a:pt x="5753" y="59432"/>
                    <a:pt x="753" y="11664"/>
                  </a:cubicBezTo>
                  <a:lnTo>
                    <a:pt x="0" y="0"/>
                  </a:lnTo>
                  <a:lnTo>
                    <a:pt x="49275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12" name="Forma livre: Forma 11">
              <a:extLst>
                <a:ext uri="{FF2B5EF4-FFF2-40B4-BE49-F238E27FC236}">
                  <a16:creationId xmlns:a16="http://schemas.microsoft.com/office/drawing/2014/main" id="{B1D275EA-98A3-9C39-378F-A34237901842}"/>
                </a:ext>
              </a:extLst>
            </p:cNvPr>
            <p:cNvSpPr/>
            <p:nvPr/>
          </p:nvSpPr>
          <p:spPr>
            <a:xfrm rot="20432440">
              <a:off x="8530393" y="3699521"/>
              <a:ext cx="2601854" cy="2401753"/>
            </a:xfrm>
            <a:custGeom>
              <a:avLst/>
              <a:gdLst>
                <a:gd name="csX0" fmla="*/ 958430 w 2601854"/>
                <a:gd name="csY0" fmla="*/ 0 h 2401753"/>
                <a:gd name="csX1" fmla="*/ 1349368 w 2601854"/>
                <a:gd name="csY1" fmla="*/ 334396 h 2401753"/>
                <a:gd name="csX2" fmla="*/ 1240317 w 2601854"/>
                <a:gd name="csY2" fmla="*/ 397097 h 2401753"/>
                <a:gd name="csX3" fmla="*/ 839188 w 2601854"/>
                <a:gd name="csY3" fmla="*/ 811851 h 2401753"/>
                <a:gd name="csX4" fmla="*/ 1111305 w 2601854"/>
                <a:gd name="csY4" fmla="*/ 700825 h 2401753"/>
                <a:gd name="csX5" fmla="*/ 1913445 w 2601854"/>
                <a:gd name="csY5" fmla="*/ 710836 h 2401753"/>
                <a:gd name="csX6" fmla="*/ 2548325 w 2601854"/>
                <a:gd name="csY6" fmla="*/ 1281105 h 2401753"/>
                <a:gd name="csX7" fmla="*/ 2585020 w 2601854"/>
                <a:gd name="csY7" fmla="*/ 1736403 h 2401753"/>
                <a:gd name="csX8" fmla="*/ 2381652 w 2601854"/>
                <a:gd name="csY8" fmla="*/ 2093680 h 2401753"/>
                <a:gd name="csX9" fmla="*/ 1809311 w 2601854"/>
                <a:gd name="csY9" fmla="*/ 2347438 h 2401753"/>
                <a:gd name="csX10" fmla="*/ 1192017 w 2601854"/>
                <a:gd name="csY10" fmla="*/ 2275656 h 2401753"/>
                <a:gd name="csX11" fmla="*/ 561203 w 2601854"/>
                <a:gd name="csY11" fmla="*/ 1806151 h 2401753"/>
                <a:gd name="csX12" fmla="*/ 489162 w 2601854"/>
                <a:gd name="csY12" fmla="*/ 2296806 h 2401753"/>
                <a:gd name="csX13" fmla="*/ 501773 w 2601854"/>
                <a:gd name="csY13" fmla="*/ 2401753 h 2401753"/>
                <a:gd name="csX14" fmla="*/ 9023 w 2601854"/>
                <a:gd name="csY14" fmla="*/ 2401753 h 2401753"/>
                <a:gd name="csX15" fmla="*/ 535 w 2601854"/>
                <a:gd name="csY15" fmla="*/ 2270344 h 2401753"/>
                <a:gd name="csX16" fmla="*/ 181347 w 2601854"/>
                <a:gd name="csY16" fmla="*/ 1462565 h 2401753"/>
                <a:gd name="csX17" fmla="*/ 308413 w 2601854"/>
                <a:gd name="csY17" fmla="*/ 1258831 h 2401753"/>
                <a:gd name="csX18" fmla="*/ 295417 w 2601854"/>
                <a:gd name="csY18" fmla="*/ 991529 h 2401753"/>
                <a:gd name="csX19" fmla="*/ 454255 w 2601854"/>
                <a:gd name="csY19" fmla="*/ 497742 h 2401753"/>
                <a:gd name="csX20" fmla="*/ 775837 w 2601854"/>
                <a:gd name="csY20" fmla="*/ 132352 h 2401753"/>
                <a:gd name="csX21" fmla="*/ 943509 w 2601854"/>
                <a:gd name="csY21" fmla="*/ 8833 h 2401753"/>
                <a:gd name="csX22" fmla="*/ 958430 w 2601854"/>
                <a:gd name="csY22" fmla="*/ 0 h 2401753"/>
                <a:gd name="csX23" fmla="*/ 1736263 w 2601854"/>
                <a:gd name="csY23" fmla="*/ 1166155 h 2401753"/>
                <a:gd name="csX24" fmla="*/ 1257930 w 2601854"/>
                <a:gd name="csY24" fmla="*/ 1165519 h 2401753"/>
                <a:gd name="csX25" fmla="*/ 861266 w 2601854"/>
                <a:gd name="csY25" fmla="*/ 1379157 h 2401753"/>
                <a:gd name="csX26" fmla="*/ 932828 w 2601854"/>
                <a:gd name="csY26" fmla="*/ 1489603 h 2401753"/>
                <a:gd name="csX27" fmla="*/ 1373661 w 2601854"/>
                <a:gd name="csY27" fmla="*/ 1823190 h 2401753"/>
                <a:gd name="csX28" fmla="*/ 2045352 w 2601854"/>
                <a:gd name="csY28" fmla="*/ 1740700 h 2401753"/>
                <a:gd name="csX29" fmla="*/ 2087954 w 2601854"/>
                <a:gd name="csY29" fmla="*/ 1440770 h 2401753"/>
                <a:gd name="csX30" fmla="*/ 1736263 w 2601854"/>
                <a:gd name="csY30" fmla="*/ 1166155 h 2401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601854" h="2401753">
                  <a:moveTo>
                    <a:pt x="958430" y="0"/>
                  </a:moveTo>
                  <a:lnTo>
                    <a:pt x="1349368" y="334396"/>
                  </a:lnTo>
                  <a:lnTo>
                    <a:pt x="1240317" y="397097"/>
                  </a:lnTo>
                  <a:cubicBezTo>
                    <a:pt x="1072125" y="502969"/>
                    <a:pt x="919461" y="639688"/>
                    <a:pt x="839188" y="811851"/>
                  </a:cubicBezTo>
                  <a:cubicBezTo>
                    <a:pt x="924654" y="768168"/>
                    <a:pt x="1015138" y="730876"/>
                    <a:pt x="1111305" y="700825"/>
                  </a:cubicBezTo>
                  <a:cubicBezTo>
                    <a:pt x="1353431" y="624364"/>
                    <a:pt x="1653446" y="627788"/>
                    <a:pt x="1913445" y="710836"/>
                  </a:cubicBezTo>
                  <a:cubicBezTo>
                    <a:pt x="2229924" y="811506"/>
                    <a:pt x="2455825" y="1014247"/>
                    <a:pt x="2548325" y="1281105"/>
                  </a:cubicBezTo>
                  <a:cubicBezTo>
                    <a:pt x="2603908" y="1441319"/>
                    <a:pt x="2616321" y="1594781"/>
                    <a:pt x="2585020" y="1736403"/>
                  </a:cubicBezTo>
                  <a:cubicBezTo>
                    <a:pt x="2554704" y="1873126"/>
                    <a:pt x="2486654" y="1993347"/>
                    <a:pt x="2381652" y="2093680"/>
                  </a:cubicBezTo>
                  <a:cubicBezTo>
                    <a:pt x="2241430" y="2227179"/>
                    <a:pt x="2038501" y="2317624"/>
                    <a:pt x="1809311" y="2347438"/>
                  </a:cubicBezTo>
                  <a:cubicBezTo>
                    <a:pt x="1595779" y="2375281"/>
                    <a:pt x="1376729" y="2349624"/>
                    <a:pt x="1192017" y="2275656"/>
                  </a:cubicBezTo>
                  <a:cubicBezTo>
                    <a:pt x="945880" y="2176921"/>
                    <a:pt x="722929" y="2010409"/>
                    <a:pt x="561203" y="1806151"/>
                  </a:cubicBezTo>
                  <a:cubicBezTo>
                    <a:pt x="504463" y="1958100"/>
                    <a:pt x="479892" y="2125873"/>
                    <a:pt x="489162" y="2296806"/>
                  </a:cubicBezTo>
                  <a:lnTo>
                    <a:pt x="501773" y="2401753"/>
                  </a:lnTo>
                  <a:lnTo>
                    <a:pt x="9023" y="2401753"/>
                  </a:lnTo>
                  <a:lnTo>
                    <a:pt x="535" y="2270344"/>
                  </a:lnTo>
                  <a:cubicBezTo>
                    <a:pt x="-6456" y="1984940"/>
                    <a:pt x="55237" y="1705657"/>
                    <a:pt x="181347" y="1462565"/>
                  </a:cubicBezTo>
                  <a:cubicBezTo>
                    <a:pt x="218523" y="1390685"/>
                    <a:pt x="261416" y="1322584"/>
                    <a:pt x="308413" y="1258831"/>
                  </a:cubicBezTo>
                  <a:cubicBezTo>
                    <a:pt x="292798" y="1170555"/>
                    <a:pt x="288526" y="1080950"/>
                    <a:pt x="295417" y="991529"/>
                  </a:cubicBezTo>
                  <a:cubicBezTo>
                    <a:pt x="309071" y="816923"/>
                    <a:pt x="362231" y="650549"/>
                    <a:pt x="454255" y="497742"/>
                  </a:cubicBezTo>
                  <a:cubicBezTo>
                    <a:pt x="533319" y="366123"/>
                    <a:pt x="641396" y="243403"/>
                    <a:pt x="775837" y="132352"/>
                  </a:cubicBezTo>
                  <a:cubicBezTo>
                    <a:pt x="827956" y="89370"/>
                    <a:pt x="883886" y="48173"/>
                    <a:pt x="943509" y="8833"/>
                  </a:cubicBezTo>
                  <a:lnTo>
                    <a:pt x="958430" y="0"/>
                  </a:lnTo>
                  <a:close/>
                  <a:moveTo>
                    <a:pt x="1736263" y="1166155"/>
                  </a:moveTo>
                  <a:cubicBezTo>
                    <a:pt x="1574202" y="1121915"/>
                    <a:pt x="1391035" y="1123339"/>
                    <a:pt x="1257930" y="1165519"/>
                  </a:cubicBezTo>
                  <a:cubicBezTo>
                    <a:pt x="1105623" y="1213483"/>
                    <a:pt x="972362" y="1285713"/>
                    <a:pt x="861266" y="1379157"/>
                  </a:cubicBezTo>
                  <a:cubicBezTo>
                    <a:pt x="883970" y="1421229"/>
                    <a:pt x="909176" y="1458597"/>
                    <a:pt x="932828" y="1489603"/>
                  </a:cubicBezTo>
                  <a:cubicBezTo>
                    <a:pt x="1042646" y="1634750"/>
                    <a:pt x="1199649" y="1753209"/>
                    <a:pt x="1373661" y="1823190"/>
                  </a:cubicBezTo>
                  <a:cubicBezTo>
                    <a:pt x="1592917" y="1911356"/>
                    <a:pt x="1906834" y="1872860"/>
                    <a:pt x="2045352" y="1740700"/>
                  </a:cubicBezTo>
                  <a:cubicBezTo>
                    <a:pt x="2092440" y="1695475"/>
                    <a:pt x="2148721" y="1615491"/>
                    <a:pt x="2087954" y="1440770"/>
                  </a:cubicBezTo>
                  <a:cubicBezTo>
                    <a:pt x="2039276" y="1300295"/>
                    <a:pt x="1898322" y="1210393"/>
                    <a:pt x="1736263" y="1166155"/>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grpSp>
    </p:spTree>
    <p:extLst>
      <p:ext uri="{BB962C8B-B14F-4D97-AF65-F5344CB8AC3E}">
        <p14:creationId xmlns:p14="http://schemas.microsoft.com/office/powerpoint/2010/main" val="1516715667"/>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itação">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30" y="4374424"/>
            <a:ext cx="6209065" cy="1100862"/>
          </a:xfrm>
        </p:spPr>
        <p:txBody>
          <a:bodyPr rtlCol="0" anchor="ctr">
            <a:normAutofit/>
          </a:bodyPr>
          <a:lstStyle>
            <a:lvl1pPr>
              <a:lnSpc>
                <a:spcPct val="120000"/>
              </a:lnSpc>
              <a:defRPr sz="2000" cap="none" spc="0" baseline="0">
                <a:solidFill>
                  <a:schemeClr val="tx2"/>
                </a:solidFill>
                <a:latin typeface="+mn-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635000"/>
            <a:ext cx="9037984" cy="3358423"/>
          </a:xfrm>
          <a:noFill/>
        </p:spPr>
        <p:txBody>
          <a:bodyPr rtlCol="0" anchor="b">
            <a:normAutofit/>
          </a:bodyPr>
          <a:lstStyle>
            <a:lvl1pPr marL="0" indent="0">
              <a:lnSpc>
                <a:spcPct val="100000"/>
              </a:lnSpc>
              <a:spcBef>
                <a:spcPts val="0"/>
              </a:spcBef>
              <a:buNone/>
              <a:defRPr sz="5400" cap="all" baseline="0">
                <a:solidFill>
                  <a:schemeClr val="tx2"/>
                </a:solidFill>
                <a:latin typeface="+mj-lt"/>
              </a:defRPr>
            </a:lvl1pPr>
          </a:lstStyle>
          <a:p>
            <a:pPr lvl="0" rtl="0"/>
            <a:r>
              <a:rPr lang="pt-br"/>
              <a:t>Clique para adicionar uma Citação</a:t>
            </a:r>
          </a:p>
        </p:txBody>
      </p:sp>
      <p:sp>
        <p:nvSpPr>
          <p:cNvPr id="3" name="Espaço Reservado para Data 2">
            <a:extLst>
              <a:ext uri="{FF2B5EF4-FFF2-40B4-BE49-F238E27FC236}">
                <a16:creationId xmlns:a16="http://schemas.microsoft.com/office/drawing/2014/main" id="{C344C372-F7FA-5AA5-92C1-CF476A26623E}"/>
              </a:ext>
            </a:extLst>
          </p:cNvPr>
          <p:cNvSpPr>
            <a:spLocks noGrp="1"/>
          </p:cNvSpPr>
          <p:nvPr>
            <p:ph type="dt" sz="half" idx="10"/>
          </p:nvPr>
        </p:nvSpPr>
        <p:spPr>
          <a:xfrm>
            <a:off x="634031" y="6426678"/>
            <a:ext cx="1686476" cy="431321"/>
          </a:xfrm>
        </p:spPr>
        <p:txBody>
          <a:bodyPr rtlCol="0"/>
          <a:lstStyle/>
          <a:p>
            <a:pPr rtl="0"/>
            <a:r>
              <a:rPr lang="en-US"/>
              <a:t>6/12/2025</a:t>
            </a:r>
          </a:p>
        </p:txBody>
      </p:sp>
      <p:sp>
        <p:nvSpPr>
          <p:cNvPr id="4" name="Espaço Reservado para Rodapé 3">
            <a:extLst>
              <a:ext uri="{FF2B5EF4-FFF2-40B4-BE49-F238E27FC236}">
                <a16:creationId xmlns:a16="http://schemas.microsoft.com/office/drawing/2014/main" id="{B23912E3-7555-EAAB-BE83-59ED3B5C9E5B}"/>
              </a:ext>
            </a:extLst>
          </p:cNvPr>
          <p:cNvSpPr>
            <a:spLocks noGrp="1"/>
          </p:cNvSpPr>
          <p:nvPr>
            <p:ph type="ftr" sz="quarter" idx="11"/>
          </p:nvPr>
        </p:nvSpPr>
        <p:spPr>
          <a:xfrm>
            <a:off x="2648310" y="6426678"/>
            <a:ext cx="4194786" cy="431321"/>
          </a:xfrm>
        </p:spPr>
        <p:txBody>
          <a:bodyPr rtlCol="0"/>
          <a:lstStyle>
            <a:lvl1pPr algn="r">
              <a:defRPr/>
            </a:lvl1pPr>
          </a:lstStyle>
          <a:p>
            <a:pPr algn="r" rtl="0"/>
            <a:endParaRPr lang="en-US"/>
          </a:p>
        </p:txBody>
      </p:sp>
      <p:sp>
        <p:nvSpPr>
          <p:cNvPr id="5" name="Espaço Reservado para o Número do Slide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
        <p:nvSpPr>
          <p:cNvPr id="52" name="Forma livre: Forma 51">
            <a:extLst>
              <a:ext uri="{FF2B5EF4-FFF2-40B4-BE49-F238E27FC236}">
                <a16:creationId xmlns:a16="http://schemas.microsoft.com/office/drawing/2014/main" id="{F0F38336-3CD9-1133-72B7-865ED3EB17DD}"/>
              </a:ext>
            </a:extLst>
          </p:cNvPr>
          <p:cNvSpPr/>
          <p:nvPr userDrawn="1"/>
        </p:nvSpPr>
        <p:spPr>
          <a:xfrm rot="19792190">
            <a:off x="11271582" y="2395594"/>
            <a:ext cx="999976" cy="1435777"/>
          </a:xfrm>
          <a:custGeom>
            <a:avLst/>
            <a:gdLst>
              <a:gd name="csX0" fmla="*/ 500126 w 999976"/>
              <a:gd name="csY0" fmla="*/ 98968 h 1435777"/>
              <a:gd name="csX1" fmla="*/ 963896 w 999976"/>
              <a:gd name="csY1" fmla="*/ 603769 h 1435777"/>
              <a:gd name="csX2" fmla="*/ 999976 w 999976"/>
              <a:gd name="csY2" fmla="*/ 693975 h 1435777"/>
              <a:gd name="csX3" fmla="*/ 569446 w 999976"/>
              <a:gd name="csY3" fmla="*/ 1435777 h 1435777"/>
              <a:gd name="csX4" fmla="*/ 541960 w 999976"/>
              <a:gd name="csY4" fmla="*/ 1286570 h 1435777"/>
              <a:gd name="csX5" fmla="*/ 418381 w 999976"/>
              <a:gd name="csY5" fmla="*/ 860873 h 1435777"/>
              <a:gd name="csX6" fmla="*/ 128051 w 999976"/>
              <a:gd name="csY6" fmla="*/ 597330 h 1435777"/>
              <a:gd name="csX7" fmla="*/ 10393 w 999976"/>
              <a:gd name="csY7" fmla="*/ 586738 h 1435777"/>
              <a:gd name="csX8" fmla="*/ 0 w 999976"/>
              <a:gd name="csY8" fmla="*/ 588138 h 1435777"/>
              <a:gd name="csX9" fmla="*/ 208666 w 999976"/>
              <a:gd name="csY9" fmla="*/ 0 h 1435777"/>
              <a:gd name="csX10" fmla="*/ 286504 w 999976"/>
              <a:gd name="csY10" fmla="*/ 15345 h 1435777"/>
              <a:gd name="csX11" fmla="*/ 500126 w 999976"/>
              <a:gd name="csY11" fmla="*/ 98968 h 14357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99976" h="1435777">
                <a:moveTo>
                  <a:pt x="500126" y="98968"/>
                </a:moveTo>
                <a:cubicBezTo>
                  <a:pt x="699249" y="203996"/>
                  <a:pt x="854623" y="372996"/>
                  <a:pt x="963896" y="603769"/>
                </a:cubicBezTo>
                <a:lnTo>
                  <a:pt x="999976" y="693975"/>
                </a:lnTo>
                <a:lnTo>
                  <a:pt x="569446" y="1435777"/>
                </a:lnTo>
                <a:lnTo>
                  <a:pt x="541960" y="1286570"/>
                </a:lnTo>
                <a:cubicBezTo>
                  <a:pt x="512065" y="1132809"/>
                  <a:pt x="475968" y="982842"/>
                  <a:pt x="418381" y="860873"/>
                </a:cubicBezTo>
                <a:cubicBezTo>
                  <a:pt x="348419" y="712340"/>
                  <a:pt x="261423" y="633017"/>
                  <a:pt x="128051" y="597330"/>
                </a:cubicBezTo>
                <a:cubicBezTo>
                  <a:pt x="91608" y="587453"/>
                  <a:pt x="52052" y="584032"/>
                  <a:pt x="10393" y="586738"/>
                </a:cubicBezTo>
                <a:lnTo>
                  <a:pt x="0" y="588138"/>
                </a:lnTo>
                <a:lnTo>
                  <a:pt x="208666" y="0"/>
                </a:lnTo>
                <a:lnTo>
                  <a:pt x="286504" y="15345"/>
                </a:lnTo>
                <a:cubicBezTo>
                  <a:pt x="362514" y="36057"/>
                  <a:pt x="433750" y="63958"/>
                  <a:pt x="500126" y="98968"/>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1" name="Forma livre: Forma 50">
            <a:extLst>
              <a:ext uri="{FF2B5EF4-FFF2-40B4-BE49-F238E27FC236}">
                <a16:creationId xmlns:a16="http://schemas.microsoft.com/office/drawing/2014/main" id="{632D24F5-5E06-FD12-256D-2B6CAD6BE0CC}"/>
              </a:ext>
            </a:extLst>
          </p:cNvPr>
          <p:cNvSpPr/>
          <p:nvPr userDrawn="1"/>
        </p:nvSpPr>
        <p:spPr>
          <a:xfrm rot="19792190">
            <a:off x="8325571" y="4633066"/>
            <a:ext cx="1818598" cy="1236918"/>
          </a:xfrm>
          <a:custGeom>
            <a:avLst/>
            <a:gdLst>
              <a:gd name="csX0" fmla="*/ 1818598 w 1818598"/>
              <a:gd name="csY0" fmla="*/ 603434 h 1236918"/>
              <a:gd name="csX1" fmla="*/ 1818598 w 1818598"/>
              <a:gd name="csY1" fmla="*/ 1225280 h 1236918"/>
              <a:gd name="csX2" fmla="*/ 1816079 w 1818598"/>
              <a:gd name="csY2" fmla="*/ 1225805 h 1236918"/>
              <a:gd name="csX3" fmla="*/ 1325065 w 1818598"/>
              <a:gd name="csY3" fmla="*/ 1180913 h 1236918"/>
              <a:gd name="csX4" fmla="*/ 725660 w 1818598"/>
              <a:gd name="csY4" fmla="*/ 852938 h 1236918"/>
              <a:gd name="csX5" fmla="*/ 24688 w 1818598"/>
              <a:gd name="csY5" fmla="*/ 620869 h 1236918"/>
              <a:gd name="csX6" fmla="*/ 0 w 1818598"/>
              <a:gd name="csY6" fmla="*/ 628048 h 1236918"/>
              <a:gd name="csX7" fmla="*/ 0 w 1818598"/>
              <a:gd name="csY7" fmla="*/ 14966 h 1236918"/>
              <a:gd name="csX8" fmla="*/ 75583 w 1818598"/>
              <a:gd name="csY8" fmla="*/ 3685 h 1236918"/>
              <a:gd name="csX9" fmla="*/ 588625 w 1818598"/>
              <a:gd name="csY9" fmla="*/ 79047 h 1236918"/>
              <a:gd name="csX10" fmla="*/ 1070083 w 1818598"/>
              <a:gd name="csY10" fmla="*/ 357235 h 1236918"/>
              <a:gd name="csX11" fmla="*/ 1513009 w 1818598"/>
              <a:gd name="csY11" fmla="*/ 607671 h 1236918"/>
              <a:gd name="csX12" fmla="*/ 1751167 w 1818598"/>
              <a:gd name="csY12" fmla="*/ 624922 h 1236918"/>
              <a:gd name="csX13" fmla="*/ 1818598 w 1818598"/>
              <a:gd name="csY13" fmla="*/ 603434 h 1236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18598" h="1236918">
                <a:moveTo>
                  <a:pt x="1818598" y="603434"/>
                </a:moveTo>
                <a:lnTo>
                  <a:pt x="1818598" y="1225280"/>
                </a:lnTo>
                <a:lnTo>
                  <a:pt x="1816079" y="1225805"/>
                </a:lnTo>
                <a:cubicBezTo>
                  <a:pt x="1653750" y="1249821"/>
                  <a:pt x="1489736" y="1234939"/>
                  <a:pt x="1325065" y="1180913"/>
                </a:cubicBezTo>
                <a:cubicBezTo>
                  <a:pt x="1083280" y="1101697"/>
                  <a:pt x="892758" y="969181"/>
                  <a:pt x="725660" y="852938"/>
                </a:cubicBezTo>
                <a:cubicBezTo>
                  <a:pt x="448434" y="659994"/>
                  <a:pt x="291772" y="562219"/>
                  <a:pt x="24688" y="620869"/>
                </a:cubicBezTo>
                <a:lnTo>
                  <a:pt x="0" y="628048"/>
                </a:lnTo>
                <a:lnTo>
                  <a:pt x="0" y="14966"/>
                </a:lnTo>
                <a:lnTo>
                  <a:pt x="75583" y="3685"/>
                </a:lnTo>
                <a:cubicBezTo>
                  <a:pt x="252022" y="-10122"/>
                  <a:pt x="421347" y="14845"/>
                  <a:pt x="588625" y="79047"/>
                </a:cubicBezTo>
                <a:cubicBezTo>
                  <a:pt x="771983" y="149593"/>
                  <a:pt x="923914" y="255023"/>
                  <a:pt x="1070083" y="357235"/>
                </a:cubicBezTo>
                <a:cubicBezTo>
                  <a:pt x="1216917" y="459508"/>
                  <a:pt x="1354890" y="555587"/>
                  <a:pt x="1513009" y="607671"/>
                </a:cubicBezTo>
                <a:cubicBezTo>
                  <a:pt x="1595997" y="634912"/>
                  <a:pt x="1674334" y="639703"/>
                  <a:pt x="1751167" y="624922"/>
                </a:cubicBezTo>
                <a:lnTo>
                  <a:pt x="1818598" y="603434"/>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9" name="Forma livre: Forma 48">
            <a:extLst>
              <a:ext uri="{FF2B5EF4-FFF2-40B4-BE49-F238E27FC236}">
                <a16:creationId xmlns:a16="http://schemas.microsoft.com/office/drawing/2014/main" id="{A7201366-6FC2-3458-E8E1-E6D90D35B93D}"/>
              </a:ext>
            </a:extLst>
          </p:cNvPr>
          <p:cNvSpPr/>
          <p:nvPr userDrawn="1"/>
        </p:nvSpPr>
        <p:spPr>
          <a:xfrm rot="19792190">
            <a:off x="9704930" y="3012862"/>
            <a:ext cx="2066565" cy="1917955"/>
          </a:xfrm>
          <a:custGeom>
            <a:avLst/>
            <a:gdLst>
              <a:gd name="csX0" fmla="*/ 2066565 w 2066565"/>
              <a:gd name="csY0" fmla="*/ 17417 h 1917955"/>
              <a:gd name="csX1" fmla="*/ 1857899 w 2066565"/>
              <a:gd name="csY1" fmla="*/ 605555 h 1917955"/>
              <a:gd name="csX2" fmla="*/ 1804353 w 2066565"/>
              <a:gd name="csY2" fmla="*/ 612768 h 1917955"/>
              <a:gd name="csX3" fmla="*/ 1463814 w 2066565"/>
              <a:gd name="csY3" fmla="*/ 785022 h 1917955"/>
              <a:gd name="csX4" fmla="*/ 1115496 w 2066565"/>
              <a:gd name="csY4" fmla="*/ 1138190 h 1917955"/>
              <a:gd name="csX5" fmla="*/ 478377 w 2066565"/>
              <a:gd name="csY5" fmla="*/ 1729975 h 1917955"/>
              <a:gd name="csX6" fmla="*/ 118895 w 2066565"/>
              <a:gd name="csY6" fmla="*/ 1893178 h 1917955"/>
              <a:gd name="csX7" fmla="*/ 0 w 2066565"/>
              <a:gd name="csY7" fmla="*/ 1917955 h 1917955"/>
              <a:gd name="csX8" fmla="*/ 0 w 2066565"/>
              <a:gd name="csY8" fmla="*/ 1296109 h 1917955"/>
              <a:gd name="csX9" fmla="*/ 47082 w 2066565"/>
              <a:gd name="csY9" fmla="*/ 1281105 h 1917955"/>
              <a:gd name="csX10" fmla="*/ 668381 w 2066565"/>
              <a:gd name="csY10" fmla="*/ 733735 h 1917955"/>
              <a:gd name="csX11" fmla="*/ 1085120 w 2066565"/>
              <a:gd name="csY11" fmla="*/ 316023 h 1917955"/>
              <a:gd name="csX12" fmla="*/ 2015777 w 2066565"/>
              <a:gd name="csY12" fmla="*/ 7404 h 1917955"/>
              <a:gd name="csX13" fmla="*/ 2066565 w 2066565"/>
              <a:gd name="csY13" fmla="*/ 17417 h 19179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66565" h="1917955">
                <a:moveTo>
                  <a:pt x="2066565" y="17417"/>
                </a:moveTo>
                <a:lnTo>
                  <a:pt x="1857899" y="605555"/>
                </a:lnTo>
                <a:lnTo>
                  <a:pt x="1804353" y="612768"/>
                </a:lnTo>
                <a:cubicBezTo>
                  <a:pt x="1695578" y="634642"/>
                  <a:pt x="1576809" y="693778"/>
                  <a:pt x="1463814" y="785022"/>
                </a:cubicBezTo>
                <a:cubicBezTo>
                  <a:pt x="1355632" y="872243"/>
                  <a:pt x="1238954" y="1001143"/>
                  <a:pt x="1115496" y="1138190"/>
                </a:cubicBezTo>
                <a:cubicBezTo>
                  <a:pt x="931496" y="1341844"/>
                  <a:pt x="722772" y="1572906"/>
                  <a:pt x="478377" y="1729975"/>
                </a:cubicBezTo>
                <a:cubicBezTo>
                  <a:pt x="359934" y="1806155"/>
                  <a:pt x="239961" y="1860590"/>
                  <a:pt x="118895" y="1893178"/>
                </a:cubicBezTo>
                <a:lnTo>
                  <a:pt x="0" y="1917955"/>
                </a:lnTo>
                <a:lnTo>
                  <a:pt x="0" y="1296109"/>
                </a:lnTo>
                <a:lnTo>
                  <a:pt x="47082" y="1281105"/>
                </a:lnTo>
                <a:cubicBezTo>
                  <a:pt x="237370" y="1197017"/>
                  <a:pt x="428086" y="999583"/>
                  <a:pt x="668381" y="733735"/>
                </a:cubicBezTo>
                <a:cubicBezTo>
                  <a:pt x="802219" y="586174"/>
                  <a:pt x="939959" y="432905"/>
                  <a:pt x="1085120" y="316023"/>
                </a:cubicBezTo>
                <a:cubicBezTo>
                  <a:pt x="1379279" y="78564"/>
                  <a:pt x="1711275" y="-30609"/>
                  <a:pt x="2015777" y="7404"/>
                </a:cubicBezTo>
                <a:lnTo>
                  <a:pt x="2066565" y="17417"/>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7" name="Forma livre: Forma 46">
            <a:extLst>
              <a:ext uri="{FF2B5EF4-FFF2-40B4-BE49-F238E27FC236}">
                <a16:creationId xmlns:a16="http://schemas.microsoft.com/office/drawing/2014/main" id="{89D37C6D-5B38-A038-0C90-02C46A8FB123}"/>
              </a:ext>
            </a:extLst>
          </p:cNvPr>
          <p:cNvSpPr/>
          <p:nvPr userDrawn="1"/>
        </p:nvSpPr>
        <p:spPr>
          <a:xfrm rot="19792190">
            <a:off x="7291283" y="5415934"/>
            <a:ext cx="1314175" cy="1478906"/>
          </a:xfrm>
          <a:custGeom>
            <a:avLst/>
            <a:gdLst>
              <a:gd name="csX0" fmla="*/ 1314175 w 1314175"/>
              <a:gd name="csY0" fmla="*/ 0 h 1478906"/>
              <a:gd name="csX1" fmla="*/ 1314175 w 1314175"/>
              <a:gd name="csY1" fmla="*/ 613082 h 1478906"/>
              <a:gd name="csX2" fmla="*/ 1203695 w 1314175"/>
              <a:gd name="csY2" fmla="*/ 645206 h 1478906"/>
              <a:gd name="csX3" fmla="*/ 649030 w 1314175"/>
              <a:gd name="csY3" fmla="*/ 1163253 h 1478906"/>
              <a:gd name="csX4" fmla="*/ 560600 w 1314175"/>
              <a:gd name="csY4" fmla="*/ 1388668 h 1478906"/>
              <a:gd name="csX5" fmla="*/ 537771 w 1314175"/>
              <a:gd name="csY5" fmla="*/ 1478906 h 1478906"/>
              <a:gd name="csX6" fmla="*/ 0 w 1314175"/>
              <a:gd name="csY6" fmla="*/ 1166793 h 1478906"/>
              <a:gd name="csX7" fmla="*/ 41253 w 1314175"/>
              <a:gd name="csY7" fmla="*/ 1047294 h 1478906"/>
              <a:gd name="csX8" fmla="*/ 109629 w 1314175"/>
              <a:gd name="csY8" fmla="*/ 893283 h 1478906"/>
              <a:gd name="csX9" fmla="*/ 1210759 w 1314175"/>
              <a:gd name="csY9" fmla="*/ 15436 h 1478906"/>
              <a:gd name="csX10" fmla="*/ 1314175 w 1314175"/>
              <a:gd name="csY10" fmla="*/ 0 h 1478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314175" h="1478906">
                <a:moveTo>
                  <a:pt x="1314175" y="0"/>
                </a:moveTo>
                <a:lnTo>
                  <a:pt x="1314175" y="613082"/>
                </a:lnTo>
                <a:lnTo>
                  <a:pt x="1203695" y="645206"/>
                </a:lnTo>
                <a:cubicBezTo>
                  <a:pt x="907118" y="754699"/>
                  <a:pt x="739750" y="981036"/>
                  <a:pt x="649030" y="1163253"/>
                </a:cubicBezTo>
                <a:cubicBezTo>
                  <a:pt x="613462" y="1234486"/>
                  <a:pt x="583932" y="1310101"/>
                  <a:pt x="560600" y="1388668"/>
                </a:cubicBezTo>
                <a:lnTo>
                  <a:pt x="537771" y="1478906"/>
                </a:lnTo>
                <a:lnTo>
                  <a:pt x="0" y="1166793"/>
                </a:lnTo>
                <a:lnTo>
                  <a:pt x="41253" y="1047294"/>
                </a:lnTo>
                <a:cubicBezTo>
                  <a:pt x="61937" y="994667"/>
                  <a:pt x="84740" y="943249"/>
                  <a:pt x="109629" y="893283"/>
                </a:cubicBezTo>
                <a:cubicBezTo>
                  <a:pt x="339866" y="432368"/>
                  <a:pt x="730895" y="120139"/>
                  <a:pt x="1210759" y="15436"/>
                </a:cubicBezTo>
                <a:lnTo>
                  <a:pt x="1314175"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12307896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itação 2">
    <p:bg>
      <p:bgRef idx="1001">
        <a:schemeClr val="bg2"/>
      </p:bgRef>
    </p:bg>
    <p:spTree>
      <p:nvGrpSpPr>
        <p:cNvPr id="1" name=""/>
        <p:cNvGrpSpPr/>
        <p:nvPr/>
      </p:nvGrpSpPr>
      <p:grpSpPr>
        <a:xfrm>
          <a:off x="0" y="0"/>
          <a:ext cx="0" cy="0"/>
          <a:chOff x="0" y="0"/>
          <a:chExt cx="0" cy="0"/>
        </a:xfrm>
      </p:grpSpPr>
      <p:sp>
        <p:nvSpPr>
          <p:cNvPr id="10" name="Título 9">
            <a:extLst>
              <a:ext uri="{FF2B5EF4-FFF2-40B4-BE49-F238E27FC236}">
                <a16:creationId xmlns:a16="http://schemas.microsoft.com/office/drawing/2014/main" id="{2E914628-74B1-0F08-6D2A-4EA8F484DD11}"/>
              </a:ext>
            </a:extLst>
          </p:cNvPr>
          <p:cNvSpPr>
            <a:spLocks noGrp="1"/>
          </p:cNvSpPr>
          <p:nvPr>
            <p:ph type="title" hasCustomPrompt="1"/>
          </p:nvPr>
        </p:nvSpPr>
        <p:spPr>
          <a:xfrm>
            <a:off x="4038598" y="4955722"/>
            <a:ext cx="7315201" cy="669472"/>
          </a:xfrm>
        </p:spPr>
        <p:txBody>
          <a:bodyPr rtlCol="0" anchor="ctr">
            <a:normAutofit/>
          </a:bodyPr>
          <a:lstStyle>
            <a:lvl1pPr>
              <a:lnSpc>
                <a:spcPct val="120000"/>
              </a:lnSpc>
              <a:defRPr sz="2000" cap="none" baseline="0">
                <a:latin typeface="+mn-lt"/>
              </a:defRPr>
            </a:lvl1pPr>
          </a:lstStyle>
          <a:p>
            <a:pPr rtl="0"/>
            <a:r>
              <a:rPr lang="pt-br"/>
              <a:t>Autor da Citação</a:t>
            </a:r>
          </a:p>
        </p:txBody>
      </p:sp>
      <p:sp>
        <p:nvSpPr>
          <p:cNvPr id="9" name="Espaço Reservado para Conteúdo 8">
            <a:extLst>
              <a:ext uri="{FF2B5EF4-FFF2-40B4-BE49-F238E27FC236}">
                <a16:creationId xmlns:a16="http://schemas.microsoft.com/office/drawing/2014/main" id="{CF79BC6B-852E-A8BD-E8E5-9E4FE4C46144}"/>
              </a:ext>
            </a:extLst>
          </p:cNvPr>
          <p:cNvSpPr>
            <a:spLocks noGrp="1"/>
          </p:cNvSpPr>
          <p:nvPr>
            <p:ph sz="quarter" idx="14" hasCustomPrompt="1"/>
          </p:nvPr>
        </p:nvSpPr>
        <p:spPr>
          <a:xfrm>
            <a:off x="4038600" y="691116"/>
            <a:ext cx="7315200" cy="3944892"/>
          </a:xfrm>
        </p:spPr>
        <p:txBody>
          <a:bodyPr rtlCol="0" anchor="b">
            <a:normAutofit/>
          </a:bodyPr>
          <a:lstStyle>
            <a:lvl1pPr>
              <a:lnSpc>
                <a:spcPct val="100000"/>
              </a:lnSpc>
              <a:spcBef>
                <a:spcPts val="0"/>
              </a:spcBef>
              <a:defRPr sz="4800" cap="all" baseline="0">
                <a:latin typeface="+mj-lt"/>
              </a:defRPr>
            </a:lvl1pPr>
          </a:lstStyle>
          <a:p>
            <a:pPr lvl="0" rtl="0"/>
            <a:r>
              <a:rPr lang="pt-br"/>
              <a:t>Clique para adicionar uma citação</a:t>
            </a:r>
          </a:p>
        </p:txBody>
      </p:sp>
      <p:sp>
        <p:nvSpPr>
          <p:cNvPr id="3" name="Espaço Reservado para Data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5" name="Espaço Reservado para o Número do Slide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
        <p:nvSpPr>
          <p:cNvPr id="33" name="Forma livre: Forma 32">
            <a:extLst>
              <a:ext uri="{FF2B5EF4-FFF2-40B4-BE49-F238E27FC236}">
                <a16:creationId xmlns:a16="http://schemas.microsoft.com/office/drawing/2014/main" id="{8DDCA3AC-65F6-E7A3-5E6E-31363478DF63}"/>
              </a:ext>
            </a:extLst>
          </p:cNvPr>
          <p:cNvSpPr/>
          <p:nvPr userDrawn="1"/>
        </p:nvSpPr>
        <p:spPr>
          <a:xfrm rot="2930116">
            <a:off x="1481451" y="4722598"/>
            <a:ext cx="1351948" cy="968454"/>
          </a:xfrm>
          <a:custGeom>
            <a:avLst/>
            <a:gdLst>
              <a:gd name="csX0" fmla="*/ 0 w 1351948"/>
              <a:gd name="csY0" fmla="*/ 537538 h 968454"/>
              <a:gd name="csX1" fmla="*/ 24356 w 1351948"/>
              <a:gd name="csY1" fmla="*/ 542259 h 968454"/>
              <a:gd name="csX2" fmla="*/ 549490 w 1351948"/>
              <a:gd name="csY2" fmla="*/ 493737 h 968454"/>
              <a:gd name="csX3" fmla="*/ 954498 w 1351948"/>
              <a:gd name="csY3" fmla="*/ 122741 h 968454"/>
              <a:gd name="csX4" fmla="*/ 1228255 w 1351948"/>
              <a:gd name="csY4" fmla="*/ 18227 h 968454"/>
              <a:gd name="csX5" fmla="*/ 1334153 w 1351948"/>
              <a:gd name="csY5" fmla="*/ 291405 h 968454"/>
              <a:gd name="csX6" fmla="*/ 696246 w 1351948"/>
              <a:gd name="csY6" fmla="*/ 881339 h 968454"/>
              <a:gd name="csX7" fmla="*/ 109132 w 1351948"/>
              <a:gd name="csY7" fmla="*/ 965990 h 968454"/>
              <a:gd name="csX8" fmla="*/ 0 w 1351948"/>
              <a:gd name="csY8" fmla="*/ 954818 h 968454"/>
              <a:gd name="csX9" fmla="*/ 0 w 1351948"/>
              <a:gd name="csY9" fmla="*/ 537538 h 9684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51948" h="968454">
                <a:moveTo>
                  <a:pt x="0" y="537538"/>
                </a:moveTo>
                <a:lnTo>
                  <a:pt x="24356" y="542259"/>
                </a:lnTo>
                <a:cubicBezTo>
                  <a:pt x="205484" y="568729"/>
                  <a:pt x="390681" y="553084"/>
                  <a:pt x="549490" y="493737"/>
                </a:cubicBezTo>
                <a:cubicBezTo>
                  <a:pt x="680982" y="444669"/>
                  <a:pt x="857849" y="340106"/>
                  <a:pt x="954498" y="122741"/>
                </a:cubicBezTo>
                <a:cubicBezTo>
                  <a:pt x="1000802" y="18188"/>
                  <a:pt x="1123336" y="-28724"/>
                  <a:pt x="1228255" y="18227"/>
                </a:cubicBezTo>
                <a:cubicBezTo>
                  <a:pt x="1333349" y="64757"/>
                  <a:pt x="1380456" y="186852"/>
                  <a:pt x="1334153" y="291405"/>
                </a:cubicBezTo>
                <a:cubicBezTo>
                  <a:pt x="1211939" y="567260"/>
                  <a:pt x="991367" y="771493"/>
                  <a:pt x="696246" y="881339"/>
                </a:cubicBezTo>
                <a:cubicBezTo>
                  <a:pt x="517490" y="948127"/>
                  <a:pt x="314562" y="977577"/>
                  <a:pt x="109132" y="965990"/>
                </a:cubicBezTo>
                <a:lnTo>
                  <a:pt x="0" y="954818"/>
                </a:lnTo>
                <a:lnTo>
                  <a:pt x="0" y="537538"/>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2" name="Forma livre: Forma 31">
            <a:extLst>
              <a:ext uri="{FF2B5EF4-FFF2-40B4-BE49-F238E27FC236}">
                <a16:creationId xmlns:a16="http://schemas.microsoft.com/office/drawing/2014/main" id="{7E7D8595-E2A3-B145-14FE-335C6803B628}"/>
              </a:ext>
            </a:extLst>
          </p:cNvPr>
          <p:cNvSpPr/>
          <p:nvPr userDrawn="1"/>
        </p:nvSpPr>
        <p:spPr>
          <a:xfrm rot="2930116">
            <a:off x="721146" y="3803386"/>
            <a:ext cx="1183810" cy="915086"/>
          </a:xfrm>
          <a:custGeom>
            <a:avLst/>
            <a:gdLst>
              <a:gd name="csX0" fmla="*/ 0 w 1183810"/>
              <a:gd name="csY0" fmla="*/ 139465 h 915086"/>
              <a:gd name="csX1" fmla="*/ 408815 w 1183810"/>
              <a:gd name="csY1" fmla="*/ 0 h 915086"/>
              <a:gd name="csX2" fmla="*/ 449051 w 1183810"/>
              <a:gd name="csY2" fmla="*/ 56347 h 915086"/>
              <a:gd name="csX3" fmla="*/ 893109 w 1183810"/>
              <a:gd name="csY3" fmla="*/ 409740 h 915086"/>
              <a:gd name="csX4" fmla="*/ 1100221 w 1183810"/>
              <a:gd name="csY4" fmla="*/ 481604 h 915086"/>
              <a:gd name="csX5" fmla="*/ 1183810 w 1183810"/>
              <a:gd name="csY5" fmla="*/ 497806 h 915086"/>
              <a:gd name="csX6" fmla="*/ 1183810 w 1183810"/>
              <a:gd name="csY6" fmla="*/ 915086 h 915086"/>
              <a:gd name="csX7" fmla="*/ 1144031 w 1183810"/>
              <a:gd name="csY7" fmla="*/ 911014 h 915086"/>
              <a:gd name="csX8" fmla="*/ 719316 w 1183810"/>
              <a:gd name="csY8" fmla="*/ 784888 h 915086"/>
              <a:gd name="csX9" fmla="*/ 51753 w 1183810"/>
              <a:gd name="csY9" fmla="*/ 217776 h 915086"/>
              <a:gd name="csX10" fmla="*/ 0 w 1183810"/>
              <a:gd name="csY10" fmla="*/ 139465 h 915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83810" h="915086">
                <a:moveTo>
                  <a:pt x="0" y="139465"/>
                </a:moveTo>
                <a:lnTo>
                  <a:pt x="408815" y="0"/>
                </a:lnTo>
                <a:lnTo>
                  <a:pt x="449051" y="56347"/>
                </a:lnTo>
                <a:cubicBezTo>
                  <a:pt x="576485" y="211972"/>
                  <a:pt x="728096" y="333417"/>
                  <a:pt x="893109" y="409740"/>
                </a:cubicBezTo>
                <a:cubicBezTo>
                  <a:pt x="959221" y="440315"/>
                  <a:pt x="1028908" y="464303"/>
                  <a:pt x="1100221" y="481604"/>
                </a:cubicBezTo>
                <a:lnTo>
                  <a:pt x="1183810" y="497806"/>
                </a:lnTo>
                <a:lnTo>
                  <a:pt x="1183810" y="915086"/>
                </a:lnTo>
                <a:lnTo>
                  <a:pt x="1144031" y="911014"/>
                </a:lnTo>
                <a:cubicBezTo>
                  <a:pt x="995940" y="888800"/>
                  <a:pt x="851327" y="845947"/>
                  <a:pt x="719316" y="784888"/>
                </a:cubicBezTo>
                <a:cubicBezTo>
                  <a:pt x="462476" y="666221"/>
                  <a:pt x="232361" y="469364"/>
                  <a:pt x="51753" y="217776"/>
                </a:cubicBezTo>
                <a:lnTo>
                  <a:pt x="0" y="139465"/>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3" name="Forma livre: Forma 42">
            <a:extLst>
              <a:ext uri="{FF2B5EF4-FFF2-40B4-BE49-F238E27FC236}">
                <a16:creationId xmlns:a16="http://schemas.microsoft.com/office/drawing/2014/main" id="{E714271A-B678-5A65-74FF-A9FC35B3096B}"/>
              </a:ext>
            </a:extLst>
          </p:cNvPr>
          <p:cNvSpPr/>
          <p:nvPr userDrawn="1"/>
        </p:nvSpPr>
        <p:spPr>
          <a:xfrm rot="1151407">
            <a:off x="1108745" y="-53420"/>
            <a:ext cx="1255576" cy="811621"/>
          </a:xfrm>
          <a:custGeom>
            <a:avLst/>
            <a:gdLst>
              <a:gd name="csX0" fmla="*/ 757039 w 1255576"/>
              <a:gd name="csY0" fmla="*/ 572326 h 811621"/>
              <a:gd name="csX1" fmla="*/ 1234740 w 1255576"/>
              <a:gd name="csY1" fmla="*/ 572326 h 811621"/>
              <a:gd name="csX2" fmla="*/ 1255576 w 1255576"/>
              <a:gd name="csY2" fmla="*/ 618854 h 811621"/>
              <a:gd name="csX3" fmla="*/ 890225 w 1255576"/>
              <a:gd name="csY3" fmla="*/ 811621 h 811621"/>
              <a:gd name="csX4" fmla="*/ 889587 w 1255576"/>
              <a:gd name="csY4" fmla="*/ 809499 h 811621"/>
              <a:gd name="csX5" fmla="*/ 791825 w 1255576"/>
              <a:gd name="csY5" fmla="*/ 616737 h 811621"/>
              <a:gd name="csX6" fmla="*/ 0 w 1255576"/>
              <a:gd name="csY6" fmla="*/ 251184 h 811621"/>
              <a:gd name="csX7" fmla="*/ 721706 w 1255576"/>
              <a:gd name="csY7" fmla="*/ 0 h 811621"/>
              <a:gd name="csX8" fmla="*/ 746327 w 1255576"/>
              <a:gd name="csY8" fmla="*/ 12644 h 811621"/>
              <a:gd name="csX9" fmla="*/ 917898 w 1255576"/>
              <a:gd name="csY9" fmla="*/ 141924 h 811621"/>
              <a:gd name="csX10" fmla="*/ 1097691 w 1255576"/>
              <a:gd name="csY10" fmla="*/ 335783 h 811621"/>
              <a:gd name="csX11" fmla="*/ 1199362 w 1255576"/>
              <a:gd name="csY11" fmla="*/ 493323 h 811621"/>
              <a:gd name="csX12" fmla="*/ 1234741 w 1255576"/>
              <a:gd name="csY12" fmla="*/ 572325 h 811621"/>
              <a:gd name="csX13" fmla="*/ 757040 w 1255576"/>
              <a:gd name="csY13" fmla="*/ 572325 h 811621"/>
              <a:gd name="csX14" fmla="*/ 724552 w 1255576"/>
              <a:gd name="csY14" fmla="*/ 530848 h 811621"/>
              <a:gd name="csX15" fmla="*/ 644567 w 1255576"/>
              <a:gd name="csY15" fmla="*/ 451040 h 811621"/>
              <a:gd name="csX16" fmla="*/ 140362 w 1255576"/>
              <a:gd name="csY16" fmla="*/ 244226 h 811621"/>
              <a:gd name="csX17" fmla="*/ 7676 w 1255576"/>
              <a:gd name="csY17" fmla="*/ 249697 h 811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255576" h="811621">
                <a:moveTo>
                  <a:pt x="757039" y="572326"/>
                </a:moveTo>
                <a:lnTo>
                  <a:pt x="1234740" y="572326"/>
                </a:lnTo>
                <a:lnTo>
                  <a:pt x="1255576" y="618854"/>
                </a:lnTo>
                <a:lnTo>
                  <a:pt x="890225" y="811621"/>
                </a:lnTo>
                <a:lnTo>
                  <a:pt x="889587" y="809499"/>
                </a:lnTo>
                <a:cubicBezTo>
                  <a:pt x="864951" y="740124"/>
                  <a:pt x="832513" y="676175"/>
                  <a:pt x="791825" y="616737"/>
                </a:cubicBezTo>
                <a:close/>
                <a:moveTo>
                  <a:pt x="0" y="251184"/>
                </a:moveTo>
                <a:lnTo>
                  <a:pt x="721706" y="0"/>
                </a:lnTo>
                <a:lnTo>
                  <a:pt x="746327" y="12644"/>
                </a:lnTo>
                <a:cubicBezTo>
                  <a:pt x="806181" y="50223"/>
                  <a:pt x="863522" y="93374"/>
                  <a:pt x="917898" y="141924"/>
                </a:cubicBezTo>
                <a:cubicBezTo>
                  <a:pt x="985614" y="202393"/>
                  <a:pt x="1045547" y="266993"/>
                  <a:pt x="1097691" y="335783"/>
                </a:cubicBezTo>
                <a:cubicBezTo>
                  <a:pt x="1135746" y="385992"/>
                  <a:pt x="1169616" y="438470"/>
                  <a:pt x="1199362" y="493323"/>
                </a:cubicBezTo>
                <a:lnTo>
                  <a:pt x="1234741" y="572325"/>
                </a:lnTo>
                <a:lnTo>
                  <a:pt x="757040" y="572325"/>
                </a:lnTo>
                <a:lnTo>
                  <a:pt x="724552" y="530848"/>
                </a:lnTo>
                <a:cubicBezTo>
                  <a:pt x="700028" y="503270"/>
                  <a:pt x="673385" y="476705"/>
                  <a:pt x="644567" y="451040"/>
                </a:cubicBezTo>
                <a:cubicBezTo>
                  <a:pt x="498295" y="320401"/>
                  <a:pt x="328668" y="250923"/>
                  <a:pt x="140362" y="244226"/>
                </a:cubicBezTo>
                <a:cubicBezTo>
                  <a:pt x="96479" y="242588"/>
                  <a:pt x="52150" y="244441"/>
                  <a:pt x="7676" y="249697"/>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6" name="Forma livre: Forma 35">
            <a:extLst>
              <a:ext uri="{FF2B5EF4-FFF2-40B4-BE49-F238E27FC236}">
                <a16:creationId xmlns:a16="http://schemas.microsoft.com/office/drawing/2014/main" id="{AC693D64-D87F-CA45-C7EC-C04D5ED14B4F}"/>
              </a:ext>
            </a:extLst>
          </p:cNvPr>
          <p:cNvSpPr/>
          <p:nvPr userDrawn="1"/>
        </p:nvSpPr>
        <p:spPr>
          <a:xfrm rot="1151407">
            <a:off x="1872527" y="694549"/>
            <a:ext cx="365351" cy="192768"/>
          </a:xfrm>
          <a:custGeom>
            <a:avLst/>
            <a:gdLst>
              <a:gd name="csX0" fmla="*/ 365351 w 365351"/>
              <a:gd name="csY0" fmla="*/ 0 h 192768"/>
              <a:gd name="csX1" fmla="*/ 365351 w 365351"/>
              <a:gd name="csY1" fmla="*/ 1 h 192768"/>
              <a:gd name="csX2" fmla="*/ 0 w 365351"/>
              <a:gd name="csY2" fmla="*/ 192768 h 192768"/>
              <a:gd name="csX3" fmla="*/ 0 w 365351"/>
              <a:gd name="csY3" fmla="*/ 192767 h 192768"/>
              <a:gd name="csX4" fmla="*/ 365351 w 365351"/>
              <a:gd name="csY4" fmla="*/ 0 h 192768"/>
            </a:gdLst>
            <a:ahLst/>
            <a:cxnLst>
              <a:cxn ang="0">
                <a:pos x="csX0" y="csY0"/>
              </a:cxn>
              <a:cxn ang="0">
                <a:pos x="csX1" y="csY1"/>
              </a:cxn>
              <a:cxn ang="0">
                <a:pos x="csX2" y="csY2"/>
              </a:cxn>
              <a:cxn ang="0">
                <a:pos x="csX3" y="csY3"/>
              </a:cxn>
              <a:cxn ang="0">
                <a:pos x="csX4" y="csY4"/>
              </a:cxn>
            </a:cxnLst>
            <a:rect l="l" t="t" r="r" b="b"/>
            <a:pathLst>
              <a:path w="365351" h="192768">
                <a:moveTo>
                  <a:pt x="365351" y="0"/>
                </a:moveTo>
                <a:lnTo>
                  <a:pt x="365351" y="1"/>
                </a:lnTo>
                <a:lnTo>
                  <a:pt x="0" y="192768"/>
                </a:lnTo>
                <a:lnTo>
                  <a:pt x="0" y="192767"/>
                </a:lnTo>
                <a:lnTo>
                  <a:pt x="365351"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54" name="Forma livre: Forma 53">
            <a:extLst>
              <a:ext uri="{FF2B5EF4-FFF2-40B4-BE49-F238E27FC236}">
                <a16:creationId xmlns:a16="http://schemas.microsoft.com/office/drawing/2014/main" id="{4C4FE8BA-B8F1-816E-BACB-CE18994687F1}"/>
              </a:ext>
            </a:extLst>
          </p:cNvPr>
          <p:cNvSpPr/>
          <p:nvPr userDrawn="1"/>
        </p:nvSpPr>
        <p:spPr>
          <a:xfrm rot="1244216">
            <a:off x="1603305" y="662661"/>
            <a:ext cx="514471" cy="1551071"/>
          </a:xfrm>
          <a:custGeom>
            <a:avLst/>
            <a:gdLst>
              <a:gd name="csX0" fmla="*/ 75359 w 514471"/>
              <a:gd name="csY0" fmla="*/ 998505 h 1551071"/>
              <a:gd name="csX1" fmla="*/ 183163 w 514471"/>
              <a:gd name="csY1" fmla="*/ 995594 h 1551071"/>
              <a:gd name="csX2" fmla="*/ 492910 w 514471"/>
              <a:gd name="csY2" fmla="*/ 987230 h 1551071"/>
              <a:gd name="csX3" fmla="*/ 477099 w 514471"/>
              <a:gd name="csY3" fmla="*/ 1127892 h 1551071"/>
              <a:gd name="csX4" fmla="*/ 444080 w 514471"/>
              <a:gd name="csY4" fmla="*/ 1356524 h 1551071"/>
              <a:gd name="csX5" fmla="*/ 432965 w 514471"/>
              <a:gd name="csY5" fmla="*/ 1429304 h 1551071"/>
              <a:gd name="csX6" fmla="*/ 418105 w 514471"/>
              <a:gd name="csY6" fmla="*/ 1551071 h 1551071"/>
              <a:gd name="csX7" fmla="*/ 0 w 514471"/>
              <a:gd name="csY7" fmla="*/ 1551071 h 1551071"/>
              <a:gd name="csX8" fmla="*/ 23958 w 514471"/>
              <a:gd name="csY8" fmla="*/ 1366110 h 1551071"/>
              <a:gd name="csX9" fmla="*/ 35145 w 514471"/>
              <a:gd name="csY9" fmla="*/ 1292691 h 1551071"/>
              <a:gd name="csX10" fmla="*/ 65489 w 514471"/>
              <a:gd name="csY10" fmla="*/ 1083783 h 1551071"/>
              <a:gd name="csX11" fmla="*/ 30099 w 514471"/>
              <a:gd name="csY11" fmla="*/ 202559 h 1551071"/>
              <a:gd name="csX12" fmla="*/ 30099 w 514471"/>
              <a:gd name="csY12" fmla="*/ 202560 h 1551071"/>
              <a:gd name="csX13" fmla="*/ 30099 w 514471"/>
              <a:gd name="csY13" fmla="*/ 202560 h 1551071"/>
              <a:gd name="csX14" fmla="*/ 390113 w 514471"/>
              <a:gd name="csY14" fmla="*/ 0 h 1551071"/>
              <a:gd name="csX15" fmla="*/ 412070 w 514471"/>
              <a:gd name="csY15" fmla="*/ 45683 h 1551071"/>
              <a:gd name="csX16" fmla="*/ 503664 w 514471"/>
              <a:gd name="csY16" fmla="*/ 432224 h 1551071"/>
              <a:gd name="csX17" fmla="*/ 510831 w 514471"/>
              <a:gd name="csY17" fmla="*/ 586139 h 1551071"/>
              <a:gd name="csX18" fmla="*/ 510830 w 514471"/>
              <a:gd name="csY18" fmla="*/ 586139 h 1551071"/>
              <a:gd name="csX19" fmla="*/ 514471 w 514471"/>
              <a:gd name="csY19" fmla="*/ 664324 h 1551071"/>
              <a:gd name="csX20" fmla="*/ 503089 w 514471"/>
              <a:gd name="csY20" fmla="*/ 896684 h 1551071"/>
              <a:gd name="csX21" fmla="*/ 492911 w 514471"/>
              <a:gd name="csY21" fmla="*/ 987228 h 1551071"/>
              <a:gd name="csX22" fmla="*/ 183163 w 514471"/>
              <a:gd name="csY22" fmla="*/ 995593 h 1551071"/>
              <a:gd name="csX23" fmla="*/ 75359 w 514471"/>
              <a:gd name="csY23" fmla="*/ 998504 h 1551071"/>
              <a:gd name="csX24" fmla="*/ 75359 w 514471"/>
              <a:gd name="csY24" fmla="*/ 998504 h 1551071"/>
              <a:gd name="csX25" fmla="*/ 89637 w 514471"/>
              <a:gd name="csY25" fmla="*/ 875131 h 1551071"/>
              <a:gd name="csX26" fmla="*/ 100892 w 514471"/>
              <a:gd name="csY26" fmla="*/ 670492 h 1551071"/>
              <a:gd name="csX27" fmla="*/ 97321 w 514471"/>
              <a:gd name="csY27" fmla="*/ 586138 h 1551071"/>
              <a:gd name="csX28" fmla="*/ 97321 w 514471"/>
              <a:gd name="csY28" fmla="*/ 586138 h 1551071"/>
              <a:gd name="csX29" fmla="*/ 92557 w 514471"/>
              <a:gd name="csY29" fmla="*/ 473625 h 1551071"/>
              <a:gd name="csX30" fmla="*/ 57559 w 514471"/>
              <a:gd name="csY30" fmla="*/ 285640 h 1551071"/>
              <a:gd name="csX31" fmla="*/ 30099 w 514471"/>
              <a:gd name="csY31" fmla="*/ 202560 h 1551071"/>
              <a:gd name="csX32" fmla="*/ 390113 w 514471"/>
              <a:gd name="csY32" fmla="*/ 2 h 1551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14471" h="1551071">
                <a:moveTo>
                  <a:pt x="75359" y="998505"/>
                </a:moveTo>
                <a:lnTo>
                  <a:pt x="183163" y="995594"/>
                </a:lnTo>
                <a:lnTo>
                  <a:pt x="492910" y="987230"/>
                </a:lnTo>
                <a:lnTo>
                  <a:pt x="477099" y="1127892"/>
                </a:lnTo>
                <a:cubicBezTo>
                  <a:pt x="466844" y="1204610"/>
                  <a:pt x="455416" y="1280900"/>
                  <a:pt x="444080" y="1356524"/>
                </a:cubicBezTo>
                <a:cubicBezTo>
                  <a:pt x="440501" y="1380694"/>
                  <a:pt x="436561" y="1405153"/>
                  <a:pt x="432965" y="1429304"/>
                </a:cubicBezTo>
                <a:lnTo>
                  <a:pt x="418105" y="1551071"/>
                </a:lnTo>
                <a:lnTo>
                  <a:pt x="0" y="1551071"/>
                </a:lnTo>
                <a:lnTo>
                  <a:pt x="23958" y="1366110"/>
                </a:lnTo>
                <a:cubicBezTo>
                  <a:pt x="27552" y="1341959"/>
                  <a:pt x="31207" y="1317148"/>
                  <a:pt x="35145" y="1292691"/>
                </a:cubicBezTo>
                <a:cubicBezTo>
                  <a:pt x="45547" y="1223430"/>
                  <a:pt x="56034" y="1153586"/>
                  <a:pt x="65489" y="1083783"/>
                </a:cubicBezTo>
                <a:close/>
                <a:moveTo>
                  <a:pt x="30099" y="202559"/>
                </a:moveTo>
                <a:lnTo>
                  <a:pt x="30099" y="202560"/>
                </a:lnTo>
                <a:lnTo>
                  <a:pt x="30099" y="202560"/>
                </a:lnTo>
                <a:close/>
                <a:moveTo>
                  <a:pt x="390113" y="0"/>
                </a:moveTo>
                <a:lnTo>
                  <a:pt x="412070" y="45683"/>
                </a:lnTo>
                <a:cubicBezTo>
                  <a:pt x="458398" y="163889"/>
                  <a:pt x="488753" y="292458"/>
                  <a:pt x="503664" y="432224"/>
                </a:cubicBezTo>
                <a:lnTo>
                  <a:pt x="510831" y="586139"/>
                </a:lnTo>
                <a:lnTo>
                  <a:pt x="510830" y="586139"/>
                </a:lnTo>
                <a:lnTo>
                  <a:pt x="514471" y="664324"/>
                </a:lnTo>
                <a:cubicBezTo>
                  <a:pt x="513954" y="741812"/>
                  <a:pt x="509738" y="819345"/>
                  <a:pt x="503089" y="896684"/>
                </a:cubicBezTo>
                <a:lnTo>
                  <a:pt x="492911" y="987228"/>
                </a:lnTo>
                <a:lnTo>
                  <a:pt x="183163" y="995593"/>
                </a:lnTo>
                <a:lnTo>
                  <a:pt x="75359" y="998504"/>
                </a:lnTo>
                <a:lnTo>
                  <a:pt x="75359" y="998504"/>
                </a:lnTo>
                <a:lnTo>
                  <a:pt x="89637" y="875131"/>
                </a:lnTo>
                <a:cubicBezTo>
                  <a:pt x="95910" y="806041"/>
                  <a:pt x="100033" y="737619"/>
                  <a:pt x="100892" y="670492"/>
                </a:cubicBezTo>
                <a:lnTo>
                  <a:pt x="97321" y="586138"/>
                </a:lnTo>
                <a:lnTo>
                  <a:pt x="97321" y="586138"/>
                </a:lnTo>
                <a:lnTo>
                  <a:pt x="92557" y="473625"/>
                </a:lnTo>
                <a:cubicBezTo>
                  <a:pt x="85506" y="406818"/>
                  <a:pt x="73921" y="344309"/>
                  <a:pt x="57559" y="285640"/>
                </a:cubicBezTo>
                <a:lnTo>
                  <a:pt x="30099" y="202560"/>
                </a:lnTo>
                <a:lnTo>
                  <a:pt x="390113" y="2"/>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5" name="Forma livre: Forma 44">
            <a:extLst>
              <a:ext uri="{FF2B5EF4-FFF2-40B4-BE49-F238E27FC236}">
                <a16:creationId xmlns:a16="http://schemas.microsoft.com/office/drawing/2014/main" id="{04BEBEAB-7C28-DA4E-2B05-62AB5516BB73}"/>
              </a:ext>
            </a:extLst>
          </p:cNvPr>
          <p:cNvSpPr/>
          <p:nvPr userDrawn="1"/>
        </p:nvSpPr>
        <p:spPr>
          <a:xfrm rot="1244216">
            <a:off x="1025731" y="2143726"/>
            <a:ext cx="2137295" cy="1825989"/>
          </a:xfrm>
          <a:custGeom>
            <a:avLst/>
            <a:gdLst>
              <a:gd name="csX0" fmla="*/ 19639 w 2137295"/>
              <a:gd name="csY0" fmla="*/ 257655 h 1825989"/>
              <a:gd name="csX1" fmla="*/ 437744 w 2137295"/>
              <a:gd name="csY1" fmla="*/ 257655 h 1825989"/>
              <a:gd name="csX2" fmla="*/ 422806 w 2137295"/>
              <a:gd name="csY2" fmla="*/ 380052 h 1825989"/>
              <a:gd name="csX3" fmla="*/ 475112 w 2137295"/>
              <a:gd name="csY3" fmla="*/ 954811 h 1825989"/>
              <a:gd name="csX4" fmla="*/ 735894 w 2137295"/>
              <a:gd name="csY4" fmla="*/ 421098 h 1825989"/>
              <a:gd name="csX5" fmla="*/ 1154010 w 2137295"/>
              <a:gd name="csY5" fmla="*/ 71234 h 1825989"/>
              <a:gd name="csX6" fmla="*/ 1439921 w 2137295"/>
              <a:gd name="csY6" fmla="*/ 639 h 1825989"/>
              <a:gd name="csX7" fmla="*/ 1752651 w 2137295"/>
              <a:gd name="csY7" fmla="*/ 64100 h 1825989"/>
              <a:gd name="csX8" fmla="*/ 1977769 w 2137295"/>
              <a:gd name="csY8" fmla="*/ 241513 h 1825989"/>
              <a:gd name="csX9" fmla="*/ 1979435 w 2137295"/>
              <a:gd name="csY9" fmla="*/ 241372 h 1825989"/>
              <a:gd name="csX10" fmla="*/ 2123893 w 2137295"/>
              <a:gd name="csY10" fmla="*/ 572172 h 1825989"/>
              <a:gd name="csX11" fmla="*/ 1869746 w 2137295"/>
              <a:gd name="csY11" fmla="*/ 1393928 h 1825989"/>
              <a:gd name="csX12" fmla="*/ 1267462 w 2137295"/>
              <a:gd name="csY12" fmla="*/ 1702696 h 1825989"/>
              <a:gd name="csX13" fmla="*/ 800780 w 2137295"/>
              <a:gd name="csY13" fmla="*/ 1691634 h 1825989"/>
              <a:gd name="csX14" fmla="*/ 818308 w 2137295"/>
              <a:gd name="csY14" fmla="*/ 1825989 h 1825989"/>
              <a:gd name="csX15" fmla="*/ 391989 w 2137295"/>
              <a:gd name="csY15" fmla="*/ 1756469 h 1825989"/>
              <a:gd name="csX16" fmla="*/ 386174 w 2137295"/>
              <a:gd name="csY16" fmla="*/ 1694491 h 1825989"/>
              <a:gd name="csX17" fmla="*/ 383414 w 2137295"/>
              <a:gd name="csY17" fmla="*/ 1535768 h 1825989"/>
              <a:gd name="csX18" fmla="*/ 384430 w 2137295"/>
              <a:gd name="csY18" fmla="*/ 1495915 h 1825989"/>
              <a:gd name="csX19" fmla="*/ 30707 w 2137295"/>
              <a:gd name="csY19" fmla="*/ 903994 h 1825989"/>
              <a:gd name="csX20" fmla="*/ 17688 w 2137295"/>
              <a:gd name="csY20" fmla="*/ 272723 h 1825989"/>
              <a:gd name="csX21" fmla="*/ 19639 w 2137295"/>
              <a:gd name="csY21" fmla="*/ 257655 h 1825989"/>
              <a:gd name="csX22" fmla="*/ 1326804 w 2137295"/>
              <a:gd name="csY22" fmla="*/ 449133 h 1825989"/>
              <a:gd name="csX23" fmla="*/ 1073932 w 2137295"/>
              <a:gd name="csY23" fmla="*/ 663014 h 1825989"/>
              <a:gd name="csX24" fmla="*/ 825668 w 2137295"/>
              <a:gd name="csY24" fmla="*/ 1268892 h 1825989"/>
              <a:gd name="csX25" fmla="*/ 825954 w 2137295"/>
              <a:gd name="csY25" fmla="*/ 1269248 h 1825989"/>
              <a:gd name="csX26" fmla="*/ 1575946 w 2137295"/>
              <a:gd name="csY26" fmla="*/ 1100004 h 1825989"/>
              <a:gd name="csX27" fmla="*/ 1715618 w 2137295"/>
              <a:gd name="csY27" fmla="*/ 642071 h 1825989"/>
              <a:gd name="csX28" fmla="*/ 1578042 w 2137295"/>
              <a:gd name="csY28" fmla="*/ 438830 h 1825989"/>
              <a:gd name="csX29" fmla="*/ 1326804 w 2137295"/>
              <a:gd name="csY29" fmla="*/ 449133 h 18259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2137295" h="1825989">
                <a:moveTo>
                  <a:pt x="19639" y="257655"/>
                </a:moveTo>
                <a:lnTo>
                  <a:pt x="437744" y="257655"/>
                </a:lnTo>
                <a:lnTo>
                  <a:pt x="422806" y="380052"/>
                </a:lnTo>
                <a:cubicBezTo>
                  <a:pt x="402263" y="611398"/>
                  <a:pt x="412040" y="803959"/>
                  <a:pt x="475112" y="954811"/>
                </a:cubicBezTo>
                <a:cubicBezTo>
                  <a:pt x="535039" y="760107"/>
                  <a:pt x="623316" y="578747"/>
                  <a:pt x="735894" y="421098"/>
                </a:cubicBezTo>
                <a:cubicBezTo>
                  <a:pt x="845321" y="268335"/>
                  <a:pt x="993589" y="144207"/>
                  <a:pt x="1154010" y="71234"/>
                </a:cubicBezTo>
                <a:cubicBezTo>
                  <a:pt x="1248641" y="28517"/>
                  <a:pt x="1344871" y="4650"/>
                  <a:pt x="1439921" y="639"/>
                </a:cubicBezTo>
                <a:cubicBezTo>
                  <a:pt x="1549135" y="-4075"/>
                  <a:pt x="1654535" y="17319"/>
                  <a:pt x="1752651" y="64100"/>
                </a:cubicBezTo>
                <a:cubicBezTo>
                  <a:pt x="1841734" y="106274"/>
                  <a:pt x="1917737" y="166604"/>
                  <a:pt x="1977769" y="241513"/>
                </a:cubicBezTo>
                <a:lnTo>
                  <a:pt x="1979435" y="241372"/>
                </a:lnTo>
                <a:cubicBezTo>
                  <a:pt x="2051884" y="331775"/>
                  <a:pt x="2101692" y="443879"/>
                  <a:pt x="2123893" y="572172"/>
                </a:cubicBezTo>
                <a:cubicBezTo>
                  <a:pt x="2175461" y="865620"/>
                  <a:pt x="2075582" y="1188163"/>
                  <a:pt x="1869746" y="1393928"/>
                </a:cubicBezTo>
                <a:cubicBezTo>
                  <a:pt x="1711973" y="1551715"/>
                  <a:pt x="1497842" y="1661210"/>
                  <a:pt x="1267462" y="1702696"/>
                </a:cubicBezTo>
                <a:cubicBezTo>
                  <a:pt x="1111551" y="1730636"/>
                  <a:pt x="950934" y="1726268"/>
                  <a:pt x="800780" y="1691634"/>
                </a:cubicBezTo>
                <a:lnTo>
                  <a:pt x="818308" y="1825989"/>
                </a:lnTo>
                <a:lnTo>
                  <a:pt x="391989" y="1756469"/>
                </a:lnTo>
                <a:lnTo>
                  <a:pt x="386174" y="1694491"/>
                </a:lnTo>
                <a:cubicBezTo>
                  <a:pt x="383269" y="1642083"/>
                  <a:pt x="382335" y="1589127"/>
                  <a:pt x="383414" y="1535768"/>
                </a:cubicBezTo>
                <a:cubicBezTo>
                  <a:pt x="383874" y="1522389"/>
                  <a:pt x="383971" y="1509296"/>
                  <a:pt x="384430" y="1495915"/>
                </a:cubicBezTo>
                <a:cubicBezTo>
                  <a:pt x="201368" y="1353398"/>
                  <a:pt x="82864" y="1155587"/>
                  <a:pt x="30707" y="903994"/>
                </a:cubicBezTo>
                <a:cubicBezTo>
                  <a:pt x="-11529" y="698739"/>
                  <a:pt x="-4462" y="478592"/>
                  <a:pt x="17688" y="272723"/>
                </a:cubicBezTo>
                <a:lnTo>
                  <a:pt x="19639" y="257655"/>
                </a:lnTo>
                <a:close/>
                <a:moveTo>
                  <a:pt x="1326804" y="449133"/>
                </a:moveTo>
                <a:cubicBezTo>
                  <a:pt x="1232815" y="491922"/>
                  <a:pt x="1140293" y="569596"/>
                  <a:pt x="1073932" y="663014"/>
                </a:cubicBezTo>
                <a:cubicBezTo>
                  <a:pt x="953270" y="831868"/>
                  <a:pt x="867595" y="1043647"/>
                  <a:pt x="825668" y="1268892"/>
                </a:cubicBezTo>
                <a:lnTo>
                  <a:pt x="825954" y="1269248"/>
                </a:lnTo>
                <a:cubicBezTo>
                  <a:pt x="1080482" y="1356291"/>
                  <a:pt x="1386587" y="1289606"/>
                  <a:pt x="1575946" y="1100004"/>
                </a:cubicBezTo>
                <a:cubicBezTo>
                  <a:pt x="1686382" y="989618"/>
                  <a:pt x="1743950" y="801532"/>
                  <a:pt x="1715618" y="642071"/>
                </a:cubicBezTo>
                <a:cubicBezTo>
                  <a:pt x="1703401" y="573196"/>
                  <a:pt x="1669964" y="482288"/>
                  <a:pt x="1578042" y="438830"/>
                </a:cubicBezTo>
                <a:cubicBezTo>
                  <a:pt x="1504206" y="403959"/>
                  <a:pt x="1419721" y="407206"/>
                  <a:pt x="1326804" y="449133"/>
                </a:cubicBez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633662964"/>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itação 3">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12FA0A-1F7B-DD41-ECED-02B60BC46B10}"/>
              </a:ext>
            </a:extLst>
          </p:cNvPr>
          <p:cNvSpPr>
            <a:spLocks noGrp="1"/>
          </p:cNvSpPr>
          <p:nvPr>
            <p:ph type="title" hasCustomPrompt="1"/>
          </p:nvPr>
        </p:nvSpPr>
        <p:spPr>
          <a:xfrm>
            <a:off x="1577005" y="5092513"/>
            <a:ext cx="9037984" cy="746759"/>
          </a:xfrm>
        </p:spPr>
        <p:txBody>
          <a:bodyPr rtlCol="0" anchor="ctr">
            <a:normAutofit/>
          </a:bodyPr>
          <a:lstStyle>
            <a:lvl1pPr algn="ctr">
              <a:lnSpc>
                <a:spcPct val="120000"/>
              </a:lnSpc>
              <a:defRPr sz="2000" b="0" cap="none" spc="0" baseline="0">
                <a:solidFill>
                  <a:schemeClr val="tx1"/>
                </a:solidFill>
                <a:latin typeface="+mn-lt"/>
              </a:defRPr>
            </a:lvl1pPr>
          </a:lstStyle>
          <a:p>
            <a:pPr rtl="0"/>
            <a:r>
              <a:rPr lang="pt-br"/>
              <a:t>Autor da Citação</a:t>
            </a:r>
          </a:p>
        </p:txBody>
      </p:sp>
      <p:sp>
        <p:nvSpPr>
          <p:cNvPr id="7" name="Espaço Reservado para Conteúdo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26" y="634027"/>
            <a:ext cx="10923938" cy="4091771"/>
          </a:xfrm>
        </p:spPr>
        <p:txBody>
          <a:bodyPr rtlCol="0" anchor="b">
            <a:normAutofit/>
          </a:bodyPr>
          <a:lstStyle>
            <a:lvl1pPr marL="164592" indent="-164592" algn="ctr">
              <a:lnSpc>
                <a:spcPct val="110000"/>
              </a:lnSpc>
              <a:spcBef>
                <a:spcPts val="0"/>
              </a:spcBef>
              <a:buNone/>
              <a:defRPr sz="6600" cap="all" baseline="0">
                <a:solidFill>
                  <a:schemeClr val="tx2"/>
                </a:solidFill>
                <a:latin typeface="+mj-lt"/>
              </a:defRPr>
            </a:lvl1pPr>
          </a:lstStyle>
          <a:p>
            <a:pPr lvl="0" rtl="0"/>
            <a:r>
              <a:rPr lang="pt-br"/>
              <a:t>Clique para adicionar uma Citação</a:t>
            </a:r>
          </a:p>
        </p:txBody>
      </p:sp>
      <p:sp>
        <p:nvSpPr>
          <p:cNvPr id="3" name="Espaço Reservado para Data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6/12/2025</a:t>
            </a:r>
          </a:p>
        </p:txBody>
      </p:sp>
      <p:sp>
        <p:nvSpPr>
          <p:cNvPr id="4" name="Espaço Reservado para Rodapé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5" name="Espaço Reservado para o Número do Slide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1768083253"/>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Dois conteúdos">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F3BB49-A328-F121-7F27-DEB7C3CC2B0F}"/>
              </a:ext>
            </a:extLst>
          </p:cNvPr>
          <p:cNvSpPr>
            <a:spLocks noGrp="1"/>
          </p:cNvSpPr>
          <p:nvPr>
            <p:ph type="title"/>
          </p:nvPr>
        </p:nvSpPr>
        <p:spPr>
          <a:xfrm>
            <a:off x="612774" y="634998"/>
            <a:ext cx="10945190" cy="1113477"/>
          </a:xfrm>
        </p:spPr>
        <p:txBody>
          <a:bodyPr rtlCol="0" anchor="t"/>
          <a:lstStyle/>
          <a:p>
            <a:pPr rtl="0"/>
            <a:r>
              <a:rPr lang="pt-br"/>
              <a:t>Clique para editar o estilo de título Mestre</a:t>
            </a:r>
          </a:p>
        </p:txBody>
      </p:sp>
      <p:sp>
        <p:nvSpPr>
          <p:cNvPr id="4" name="Espaço Reservado para Conteúdo 3">
            <a:extLst>
              <a:ext uri="{FF2B5EF4-FFF2-40B4-BE49-F238E27FC236}">
                <a16:creationId xmlns:a16="http://schemas.microsoft.com/office/drawing/2014/main" id="{6627D5A5-84C3-7EDE-A8EB-2DE057DE46AB}"/>
              </a:ext>
            </a:extLst>
          </p:cNvPr>
          <p:cNvSpPr>
            <a:spLocks noGrp="1"/>
          </p:cNvSpPr>
          <p:nvPr>
            <p:ph sz="quarter" idx="15"/>
          </p:nvPr>
        </p:nvSpPr>
        <p:spPr>
          <a:xfrm>
            <a:off x="612775" y="2129475"/>
            <a:ext cx="5279404" cy="409035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10" name="Espaço Reservado para Conteúdo 9">
            <a:extLst>
              <a:ext uri="{FF2B5EF4-FFF2-40B4-BE49-F238E27FC236}">
                <a16:creationId xmlns:a16="http://schemas.microsoft.com/office/drawing/2014/main" id="{D54150AE-A7C6-D328-35D7-F5B840930E3B}"/>
              </a:ext>
            </a:extLst>
          </p:cNvPr>
          <p:cNvSpPr>
            <a:spLocks noGrp="1"/>
          </p:cNvSpPr>
          <p:nvPr>
            <p:ph sz="quarter" idx="16"/>
          </p:nvPr>
        </p:nvSpPr>
        <p:spPr>
          <a:xfrm>
            <a:off x="6286500" y="2129475"/>
            <a:ext cx="5271464" cy="4090350"/>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Data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6/12/2025</a:t>
            </a:r>
          </a:p>
        </p:txBody>
      </p:sp>
      <p:sp>
        <p:nvSpPr>
          <p:cNvPr id="6" name="Espaço Reservado para Rodapé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7" name="Espaço Reservado para o Número do Slide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1648330355"/>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mparação">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FEE969-634D-6E32-D227-18E9282C6F9E}"/>
              </a:ext>
            </a:extLst>
          </p:cNvPr>
          <p:cNvSpPr>
            <a:spLocks noGrp="1"/>
          </p:cNvSpPr>
          <p:nvPr>
            <p:ph type="title"/>
          </p:nvPr>
        </p:nvSpPr>
        <p:spPr>
          <a:xfrm>
            <a:off x="634030" y="634998"/>
            <a:ext cx="10923934" cy="746761"/>
          </a:xfrm>
        </p:spPr>
        <p:txBody>
          <a:bodyPr rtlCol="0" anchor="t"/>
          <a:lstStyle/>
          <a:p>
            <a:pPr rtl="0"/>
            <a:r>
              <a:rPr lang="pt-br"/>
              <a:t>Clique para editar o estilo de título Mestre</a:t>
            </a:r>
          </a:p>
        </p:txBody>
      </p:sp>
      <p:sp>
        <p:nvSpPr>
          <p:cNvPr id="3" name="Espaço Reservado para Texto 2">
            <a:extLst>
              <a:ext uri="{FF2B5EF4-FFF2-40B4-BE49-F238E27FC236}">
                <a16:creationId xmlns:a16="http://schemas.microsoft.com/office/drawing/2014/main" id="{61CD26D4-290A-F0ED-7D62-41EDA6FEC2B9}"/>
              </a:ext>
            </a:extLst>
          </p:cNvPr>
          <p:cNvSpPr>
            <a:spLocks noGrp="1"/>
          </p:cNvSpPr>
          <p:nvPr>
            <p:ph type="body" idx="1"/>
          </p:nvPr>
        </p:nvSpPr>
        <p:spPr>
          <a:xfrm>
            <a:off x="634030" y="1748474"/>
            <a:ext cx="5260054" cy="610233"/>
          </a:xfrm>
        </p:spPr>
        <p:txBody>
          <a:bodyPr rtlCol="0" anchor="b">
            <a:normAutofit/>
          </a:bodyPr>
          <a:lstStyle>
            <a:lvl1pPr marL="0" indent="0">
              <a:lnSpc>
                <a:spcPct val="90000"/>
              </a:lnSpc>
              <a:buNone/>
              <a:defRPr sz="16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 texto Mestre</a:t>
            </a:r>
          </a:p>
        </p:txBody>
      </p:sp>
      <p:sp>
        <p:nvSpPr>
          <p:cNvPr id="6" name="Espaço Reservado para Conteúdo 5">
            <a:extLst>
              <a:ext uri="{FF2B5EF4-FFF2-40B4-BE49-F238E27FC236}">
                <a16:creationId xmlns:a16="http://schemas.microsoft.com/office/drawing/2014/main" id="{5776AAF7-C632-FCD0-6A60-E0EA4A52F229}"/>
              </a:ext>
            </a:extLst>
          </p:cNvPr>
          <p:cNvSpPr>
            <a:spLocks noGrp="1"/>
          </p:cNvSpPr>
          <p:nvPr>
            <p:ph sz="quarter" idx="15"/>
          </p:nvPr>
        </p:nvSpPr>
        <p:spPr>
          <a:xfrm>
            <a:off x="634030" y="2495233"/>
            <a:ext cx="5259418" cy="3724591"/>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Texto 4">
            <a:extLst>
              <a:ext uri="{FF2B5EF4-FFF2-40B4-BE49-F238E27FC236}">
                <a16:creationId xmlns:a16="http://schemas.microsoft.com/office/drawing/2014/main" id="{06536620-C4F3-EEC3-DBF1-05196B1CBB55}"/>
              </a:ext>
            </a:extLst>
          </p:cNvPr>
          <p:cNvSpPr>
            <a:spLocks noGrp="1"/>
          </p:cNvSpPr>
          <p:nvPr>
            <p:ph type="body" sz="quarter" idx="3"/>
          </p:nvPr>
        </p:nvSpPr>
        <p:spPr>
          <a:xfrm>
            <a:off x="6280468" y="1748475"/>
            <a:ext cx="5277496" cy="610232"/>
          </a:xfrm>
        </p:spPr>
        <p:txBody>
          <a:bodyPr rtlCol="0" anchor="b">
            <a:normAutofit/>
          </a:bodyPr>
          <a:lstStyle>
            <a:lvl1pPr marL="0" indent="0">
              <a:lnSpc>
                <a:spcPct val="90000"/>
              </a:lnSpc>
              <a:buNone/>
              <a:defRPr sz="16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t-br"/>
              <a:t>Clique para editar o texto Mestre</a:t>
            </a:r>
          </a:p>
        </p:txBody>
      </p:sp>
      <p:sp>
        <p:nvSpPr>
          <p:cNvPr id="12" name="Espaço Reservado para Conteúdo 11">
            <a:extLst>
              <a:ext uri="{FF2B5EF4-FFF2-40B4-BE49-F238E27FC236}">
                <a16:creationId xmlns:a16="http://schemas.microsoft.com/office/drawing/2014/main" id="{CD998360-6973-27D8-8B08-ACAE10572B32}"/>
              </a:ext>
            </a:extLst>
          </p:cNvPr>
          <p:cNvSpPr>
            <a:spLocks noGrp="1"/>
          </p:cNvSpPr>
          <p:nvPr>
            <p:ph sz="quarter" idx="16"/>
          </p:nvPr>
        </p:nvSpPr>
        <p:spPr>
          <a:xfrm>
            <a:off x="6280468" y="2495232"/>
            <a:ext cx="5277496" cy="3724592"/>
          </a:xfrm>
        </p:spPr>
        <p:txBody>
          <a:bodyPr rtlCol="0"/>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7" name="Espaço Reservado para Data 6">
            <a:extLst>
              <a:ext uri="{FF2B5EF4-FFF2-40B4-BE49-F238E27FC236}">
                <a16:creationId xmlns:a16="http://schemas.microsoft.com/office/drawing/2014/main" id="{4E3B3581-658A-8487-F9CB-E79F2BFF27E4}"/>
              </a:ext>
            </a:extLst>
          </p:cNvPr>
          <p:cNvSpPr>
            <a:spLocks noGrp="1"/>
          </p:cNvSpPr>
          <p:nvPr>
            <p:ph type="dt" sz="half" idx="10"/>
          </p:nvPr>
        </p:nvSpPr>
        <p:spPr/>
        <p:txBody>
          <a:bodyPr rtlCol="0"/>
          <a:lstStyle/>
          <a:p>
            <a:pPr rtl="0"/>
            <a:r>
              <a:rPr lang="en-US"/>
              <a:t>6/12/2025</a:t>
            </a:r>
          </a:p>
        </p:txBody>
      </p:sp>
      <p:sp>
        <p:nvSpPr>
          <p:cNvPr id="8" name="Espaço Reservado para Rodapé 7">
            <a:extLst>
              <a:ext uri="{FF2B5EF4-FFF2-40B4-BE49-F238E27FC236}">
                <a16:creationId xmlns:a16="http://schemas.microsoft.com/office/drawing/2014/main" id="{949D76D8-9033-26CF-BF4C-AECCC685C177}"/>
              </a:ext>
            </a:extLst>
          </p:cNvPr>
          <p:cNvSpPr>
            <a:spLocks noGrp="1"/>
          </p:cNvSpPr>
          <p:nvPr>
            <p:ph type="ftr" sz="quarter" idx="11"/>
          </p:nvPr>
        </p:nvSpPr>
        <p:spPr/>
        <p:txBody>
          <a:bodyPr rtlCol="0"/>
          <a:lstStyle/>
          <a:p>
            <a:pPr rtl="0"/>
            <a:endParaRPr lang="en-US"/>
          </a:p>
        </p:txBody>
      </p:sp>
      <p:sp>
        <p:nvSpPr>
          <p:cNvPr id="9" name="Espaço Reservado para o Número do Slide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3405465544"/>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Somente Título">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634030" y="634999"/>
            <a:ext cx="10923934" cy="1113476"/>
          </a:xfrm>
        </p:spPr>
        <p:txBody>
          <a:bodyPr rtlCol="0" anchor="t"/>
          <a:lstStyle/>
          <a:p>
            <a:pPr rtl="0"/>
            <a:r>
              <a:rPr lang="pt-br"/>
              <a:t>Clique para editar o estilo de título Mestre</a:t>
            </a:r>
          </a:p>
        </p:txBody>
      </p:sp>
      <p:sp>
        <p:nvSpPr>
          <p:cNvPr id="3" name="Espaço Reservado para Data 2"/>
          <p:cNvSpPr>
            <a:spLocks noGrp="1"/>
          </p:cNvSpPr>
          <p:nvPr>
            <p:ph type="dt" sz="half" idx="10"/>
          </p:nvPr>
        </p:nvSpPr>
        <p:spPr/>
        <p:txBody>
          <a:bodyPr rtlCol="0"/>
          <a:lstStyle/>
          <a:p>
            <a:pPr rtl="0"/>
            <a:r>
              <a:rPr lang="en-US"/>
              <a:t>6/12/2025</a:t>
            </a:r>
          </a:p>
        </p:txBody>
      </p:sp>
      <p:sp>
        <p:nvSpPr>
          <p:cNvPr id="4" name="Espaço Reservado para Rodapé 3"/>
          <p:cNvSpPr>
            <a:spLocks noGrp="1"/>
          </p:cNvSpPr>
          <p:nvPr>
            <p:ph type="ftr" sz="quarter" idx="11"/>
          </p:nvPr>
        </p:nvSpPr>
        <p:spPr/>
        <p:txBody>
          <a:bodyPr rtlCol="0"/>
          <a:lstStyle/>
          <a:p>
            <a:pPr rtl="0"/>
            <a:endParaRPr lang="en-US"/>
          </a:p>
        </p:txBody>
      </p:sp>
      <p:sp>
        <p:nvSpPr>
          <p:cNvPr id="5" name="Espaço Reservado para o Número do Slide 4"/>
          <p:cNvSpPr>
            <a:spLocks noGrp="1"/>
          </p:cNvSpPr>
          <p:nvPr>
            <p:ph type="sldNum" sz="quarter" idx="12"/>
          </p:nvPr>
        </p:nvSpPr>
        <p:spPr/>
        <p:txBody>
          <a:bodyPr rtlCol="0"/>
          <a:lstStyle/>
          <a:p>
            <a:pPr rtl="0"/>
            <a:fld id="{48F63A3B-78C7-47BE-AE5E-E10140E04643}" type="slidenum">
              <a:rPr lang="en-US" dirty="0"/>
              <a:t>‹nº›</a:t>
            </a:fld>
            <a:endParaRPr lang="en-US"/>
          </a:p>
        </p:txBody>
      </p:sp>
    </p:spTree>
    <p:extLst>
      <p:ext uri="{BB962C8B-B14F-4D97-AF65-F5344CB8AC3E}">
        <p14:creationId xmlns:p14="http://schemas.microsoft.com/office/powerpoint/2010/main" val="623891304"/>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azio">
    <p:bg>
      <p:bgRef idx="1001">
        <a:schemeClr val="bg2"/>
      </p:bgRef>
    </p:bg>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rtlCol="0"/>
          <a:lstStyle/>
          <a:p>
            <a:pPr rtl="0"/>
            <a:r>
              <a:rPr lang="en-US"/>
              <a:t>6/12/2025</a:t>
            </a:r>
          </a:p>
        </p:txBody>
      </p:sp>
      <p:sp>
        <p:nvSpPr>
          <p:cNvPr id="3" name="Espaço Reservado para Rodapé 2"/>
          <p:cNvSpPr>
            <a:spLocks noGrp="1"/>
          </p:cNvSpPr>
          <p:nvPr>
            <p:ph type="ftr" sz="quarter" idx="11"/>
          </p:nvPr>
        </p:nvSpPr>
        <p:spPr/>
        <p:txBody>
          <a:bodyPr rtlCol="0"/>
          <a:lstStyle/>
          <a:p>
            <a:pPr rtl="0"/>
            <a:endParaRPr lang="en-US"/>
          </a:p>
        </p:txBody>
      </p:sp>
      <p:sp>
        <p:nvSpPr>
          <p:cNvPr id="4" name="Espaço Reservado para o Número do Slide 3"/>
          <p:cNvSpPr>
            <a:spLocks noGrp="1"/>
          </p:cNvSpPr>
          <p:nvPr>
            <p:ph type="sldNum" sz="quarter" idx="12"/>
          </p:nvPr>
        </p:nvSpPr>
        <p:spPr/>
        <p:txBody>
          <a:bodyPr rtlCol="0"/>
          <a:lstStyle/>
          <a:p>
            <a:pPr rtl="0"/>
            <a:fld id="{48F63A3B-78C7-47BE-AE5E-E10140E04643}" type="slidenum">
              <a:rPr lang="en-US" dirty="0"/>
              <a:t>‹nº›</a:t>
            </a:fld>
            <a:endParaRPr lang="en-US"/>
          </a:p>
        </p:txBody>
      </p:sp>
    </p:spTree>
    <p:extLst>
      <p:ext uri="{BB962C8B-B14F-4D97-AF65-F5344CB8AC3E}">
        <p14:creationId xmlns:p14="http://schemas.microsoft.com/office/powerpoint/2010/main" val="926106556"/>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údo com Legenda">
    <p:bg>
      <p:bgRef idx="1001">
        <a:schemeClr val="bg2"/>
      </p:bgRef>
    </p:bg>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B1FE02FC-F39D-2A60-C84E-8118BFEC4B60}"/>
              </a:ext>
            </a:extLst>
          </p:cNvPr>
          <p:cNvSpPr>
            <a:spLocks noGrp="1"/>
          </p:cNvSpPr>
          <p:nvPr>
            <p:ph type="title"/>
          </p:nvPr>
        </p:nvSpPr>
        <p:spPr>
          <a:xfrm>
            <a:off x="634030" y="634998"/>
            <a:ext cx="4328497" cy="2239015"/>
          </a:xfrm>
        </p:spPr>
        <p:txBody>
          <a:bodyPr rtlCol="0" anchor="t">
            <a:normAutofit/>
          </a:bodyPr>
          <a:lstStyle>
            <a:lvl1pPr>
              <a:defRPr sz="2800"/>
            </a:lvl1pPr>
          </a:lstStyle>
          <a:p>
            <a:pPr rtl="0"/>
            <a:r>
              <a:rPr lang="pt-br"/>
              <a:t>Clique para editar o estilo de título Mestre</a:t>
            </a:r>
          </a:p>
        </p:txBody>
      </p:sp>
      <p:sp>
        <p:nvSpPr>
          <p:cNvPr id="9" name="Espaço Reservado para Texto 3">
            <a:extLst>
              <a:ext uri="{FF2B5EF4-FFF2-40B4-BE49-F238E27FC236}">
                <a16:creationId xmlns:a16="http://schemas.microsoft.com/office/drawing/2014/main" id="{42537BDD-8AF5-34C0-7DBA-DCDCF1DACEE9}"/>
              </a:ext>
            </a:extLst>
          </p:cNvPr>
          <p:cNvSpPr>
            <a:spLocks noGrp="1"/>
          </p:cNvSpPr>
          <p:nvPr>
            <p:ph type="body" sz="half" idx="2"/>
          </p:nvPr>
        </p:nvSpPr>
        <p:spPr>
          <a:xfrm>
            <a:off x="634030" y="3242949"/>
            <a:ext cx="4328497" cy="2976875"/>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a:t>Clique para editar o texto Mestre</a:t>
            </a:r>
          </a:p>
        </p:txBody>
      </p:sp>
      <p:sp>
        <p:nvSpPr>
          <p:cNvPr id="3" name="Espaço Reservado para Conteúdo 2">
            <a:extLst>
              <a:ext uri="{FF2B5EF4-FFF2-40B4-BE49-F238E27FC236}">
                <a16:creationId xmlns:a16="http://schemas.microsoft.com/office/drawing/2014/main" id="{2F3B20A8-A604-C977-02C0-083BA8663484}"/>
              </a:ext>
            </a:extLst>
          </p:cNvPr>
          <p:cNvSpPr>
            <a:spLocks noGrp="1"/>
          </p:cNvSpPr>
          <p:nvPr>
            <p:ph idx="1"/>
          </p:nvPr>
        </p:nvSpPr>
        <p:spPr>
          <a:xfrm>
            <a:off x="5134708" y="634998"/>
            <a:ext cx="6423256" cy="5584826"/>
          </a:xfrm>
        </p:spPr>
        <p:txBody>
          <a:bodyPr vert="horz" lIns="91440" tIns="45720" rIns="91440" bIns="45720" rtlCol="0">
            <a:normAutofit/>
          </a:bodyPr>
          <a:lstStyle>
            <a:lvl1pPr marL="0">
              <a:defRPr lang="en-US" dirty="0"/>
            </a:lvl1pPr>
            <a:lvl2pPr marL="0">
              <a:defRPr lang="en-US" dirty="0"/>
            </a:lvl2pPr>
            <a:lvl3pPr marL="0">
              <a:defRPr lang="en-US" dirty="0"/>
            </a:lvl3pPr>
            <a:lvl4pPr marL="0">
              <a:defRPr lang="en-US" dirty="0"/>
            </a:lvl4pPr>
            <a:lvl5pPr marL="0">
              <a:defRPr lang="en-US" dirty="0"/>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5" name="Espaço Reservado para Data 4">
            <a:extLst>
              <a:ext uri="{FF2B5EF4-FFF2-40B4-BE49-F238E27FC236}">
                <a16:creationId xmlns:a16="http://schemas.microsoft.com/office/drawing/2014/main" id="{93F05638-7A56-469A-825A-1DFA600254C8}"/>
              </a:ext>
            </a:extLst>
          </p:cNvPr>
          <p:cNvSpPr>
            <a:spLocks noGrp="1"/>
          </p:cNvSpPr>
          <p:nvPr>
            <p:ph type="dt" sz="half" idx="10"/>
          </p:nvPr>
        </p:nvSpPr>
        <p:spPr/>
        <p:txBody>
          <a:bodyPr rtlCol="0"/>
          <a:lstStyle/>
          <a:p>
            <a:pPr rtl="0"/>
            <a:r>
              <a:rPr lang="en-US"/>
              <a:t>6/12/2025</a:t>
            </a:r>
          </a:p>
        </p:txBody>
      </p:sp>
      <p:sp>
        <p:nvSpPr>
          <p:cNvPr id="6" name="Espaço Reservado para Rodapé 5">
            <a:extLst>
              <a:ext uri="{FF2B5EF4-FFF2-40B4-BE49-F238E27FC236}">
                <a16:creationId xmlns:a16="http://schemas.microsoft.com/office/drawing/2014/main" id="{9C85A215-184B-2105-0279-ED02F6445831}"/>
              </a:ext>
            </a:extLst>
          </p:cNvPr>
          <p:cNvSpPr>
            <a:spLocks noGrp="1"/>
          </p:cNvSpPr>
          <p:nvPr>
            <p:ph type="ftr" sz="quarter" idx="11"/>
          </p:nvPr>
        </p:nvSpPr>
        <p:spPr/>
        <p:txBody>
          <a:bodyPr rtlCol="0"/>
          <a:lstStyle/>
          <a:p>
            <a:pPr rtl="0"/>
            <a:r>
              <a:rPr lang="pt-br"/>
              <a:t>Exemplo de Texto de Rodapé</a:t>
            </a:r>
          </a:p>
        </p:txBody>
      </p:sp>
      <p:sp>
        <p:nvSpPr>
          <p:cNvPr id="7" name="Espaço Reservado para o Número do Slide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Tree>
    <p:extLst>
      <p:ext uri="{BB962C8B-B14F-4D97-AF65-F5344CB8AC3E}">
        <p14:creationId xmlns:p14="http://schemas.microsoft.com/office/powerpoint/2010/main" val="3586364595"/>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magem com Legenda">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634030" y="634998"/>
            <a:ext cx="4328497" cy="2239015"/>
          </a:xfrm>
        </p:spPr>
        <p:txBody>
          <a:bodyPr rtlCol="0" anchor="t">
            <a:normAutofit/>
          </a:bodyPr>
          <a:lstStyle>
            <a:lvl1pPr>
              <a:defRPr sz="2800"/>
            </a:lvl1pPr>
          </a:lstStyle>
          <a:p>
            <a:pPr rtl="0"/>
            <a:r>
              <a:rPr lang="pt-br"/>
              <a:t>Clique para editar o estilo de título Mestre</a:t>
            </a:r>
          </a:p>
        </p:txBody>
      </p:sp>
      <p:sp>
        <p:nvSpPr>
          <p:cNvPr id="4" name="Espaço Reservado para Texto 3"/>
          <p:cNvSpPr>
            <a:spLocks noGrp="1"/>
          </p:cNvSpPr>
          <p:nvPr>
            <p:ph type="body" sz="half" idx="2"/>
          </p:nvPr>
        </p:nvSpPr>
        <p:spPr>
          <a:xfrm>
            <a:off x="634030" y="3242949"/>
            <a:ext cx="4328497" cy="2976875"/>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t-br"/>
              <a:t>Clique para editar o texto Mestre</a:t>
            </a:r>
          </a:p>
        </p:txBody>
      </p:sp>
      <p:sp>
        <p:nvSpPr>
          <p:cNvPr id="38" name="Espaço Reservado para Imagem 37">
            <a:extLst>
              <a:ext uri="{FF2B5EF4-FFF2-40B4-BE49-F238E27FC236}">
                <a16:creationId xmlns:a16="http://schemas.microsoft.com/office/drawing/2014/main" id="{4B709414-65F6-ADAD-B4FC-973ED3656C59}"/>
              </a:ext>
            </a:extLst>
          </p:cNvPr>
          <p:cNvSpPr>
            <a:spLocks noGrp="1"/>
          </p:cNvSpPr>
          <p:nvPr>
            <p:ph type="pic" sz="quarter" idx="14" hasCustomPrompt="1"/>
          </p:nvPr>
        </p:nvSpPr>
        <p:spPr>
          <a:xfrm>
            <a:off x="5445216" y="634998"/>
            <a:ext cx="6112748" cy="5584826"/>
          </a:xfrm>
          <a:custGeom>
            <a:avLst/>
            <a:gdLst>
              <a:gd name="csX0" fmla="*/ 3053519 w 6112748"/>
              <a:gd name="csY0" fmla="*/ 0 h 5584826"/>
              <a:gd name="csX1" fmla="*/ 4312286 w 6112748"/>
              <a:gd name="csY1" fmla="*/ 99329 h 5584826"/>
              <a:gd name="csX2" fmla="*/ 6105956 w 6112748"/>
              <a:gd name="csY2" fmla="*/ 1138376 h 5584826"/>
              <a:gd name="csX3" fmla="*/ 5990092 w 6112748"/>
              <a:gd name="csY3" fmla="*/ 2079563 h 5584826"/>
              <a:gd name="csX4" fmla="*/ 5991179 w 6112748"/>
              <a:gd name="csY4" fmla="*/ 2100988 h 5584826"/>
              <a:gd name="csX5" fmla="*/ 6111366 w 6112748"/>
              <a:gd name="csY5" fmla="*/ 2653133 h 5584826"/>
              <a:gd name="csX6" fmla="*/ 5994424 w 6112748"/>
              <a:gd name="csY6" fmla="*/ 3884999 h 5584826"/>
              <a:gd name="csX7" fmla="*/ 5806562 w 6112748"/>
              <a:gd name="csY7" fmla="*/ 5187952 h 5584826"/>
              <a:gd name="csX8" fmla="*/ 4728624 w 6112748"/>
              <a:gd name="csY8" fmla="*/ 5496159 h 5584826"/>
              <a:gd name="csX9" fmla="*/ 3599800 w 6112748"/>
              <a:gd name="csY9" fmla="*/ 5580883 h 5584826"/>
              <a:gd name="csX10" fmla="*/ 2061127 w 6112748"/>
              <a:gd name="csY10" fmla="*/ 5487397 h 5584826"/>
              <a:gd name="csX11" fmla="*/ 72553 w 6112748"/>
              <a:gd name="csY11" fmla="*/ 4818391 h 5584826"/>
              <a:gd name="csX12" fmla="*/ 120737 w 6112748"/>
              <a:gd name="csY12" fmla="*/ 3274420 h 5584826"/>
              <a:gd name="csX13" fmla="*/ 2 w 6112748"/>
              <a:gd name="csY13" fmla="*/ 2781675 h 5584826"/>
              <a:gd name="csX14" fmla="*/ 117491 w 6112748"/>
              <a:gd name="csY14" fmla="*/ 1876035 h 5584826"/>
              <a:gd name="csX15" fmla="*/ 53062 w 6112748"/>
              <a:gd name="csY15" fmla="*/ 876425 h 5584826"/>
              <a:gd name="csX16" fmla="*/ 2077912 w 6112748"/>
              <a:gd name="csY16" fmla="*/ 103709 h 5584826"/>
              <a:gd name="csX17" fmla="*/ 3053519 w 6112748"/>
              <a:gd name="csY17" fmla="*/ 0 h 5584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112748" h="5584826">
                <a:moveTo>
                  <a:pt x="3053519" y="0"/>
                </a:moveTo>
                <a:cubicBezTo>
                  <a:pt x="3458488" y="7305"/>
                  <a:pt x="3895942" y="118805"/>
                  <a:pt x="4312286" y="99329"/>
                </a:cubicBezTo>
                <a:cubicBezTo>
                  <a:pt x="5137386" y="50639"/>
                  <a:pt x="6013914" y="248809"/>
                  <a:pt x="6105956" y="1138376"/>
                </a:cubicBezTo>
                <a:cubicBezTo>
                  <a:pt x="6146017" y="1446104"/>
                  <a:pt x="5996050" y="1774274"/>
                  <a:pt x="5990092" y="2079563"/>
                </a:cubicBezTo>
                <a:cubicBezTo>
                  <a:pt x="5990092" y="2084430"/>
                  <a:pt x="5984682" y="2076153"/>
                  <a:pt x="5991179" y="2100988"/>
                </a:cubicBezTo>
                <a:cubicBezTo>
                  <a:pt x="5986847" y="2290876"/>
                  <a:pt x="6105956" y="2464214"/>
                  <a:pt x="6111366" y="2653133"/>
                </a:cubicBezTo>
                <a:cubicBezTo>
                  <a:pt x="6118949" y="3058235"/>
                  <a:pt x="5966817" y="3476001"/>
                  <a:pt x="5994424" y="3884999"/>
                </a:cubicBezTo>
                <a:cubicBezTo>
                  <a:pt x="6012294" y="4323211"/>
                  <a:pt x="6021498" y="4794048"/>
                  <a:pt x="5806562" y="5187952"/>
                </a:cubicBezTo>
                <a:cubicBezTo>
                  <a:pt x="5611110" y="5519045"/>
                  <a:pt x="5107608" y="5483012"/>
                  <a:pt x="4728624" y="5496159"/>
                </a:cubicBezTo>
                <a:cubicBezTo>
                  <a:pt x="4348017" y="5511741"/>
                  <a:pt x="3977156" y="5566759"/>
                  <a:pt x="3599800" y="5580883"/>
                </a:cubicBezTo>
                <a:cubicBezTo>
                  <a:pt x="3087629" y="5608635"/>
                  <a:pt x="2577630" y="5480578"/>
                  <a:pt x="2061127" y="5487397"/>
                </a:cubicBezTo>
                <a:cubicBezTo>
                  <a:pt x="1351891" y="5515635"/>
                  <a:pt x="259875" y="5604740"/>
                  <a:pt x="72553" y="4818391"/>
                </a:cubicBezTo>
                <a:cubicBezTo>
                  <a:pt x="-49262" y="4316392"/>
                  <a:pt x="141853" y="3783237"/>
                  <a:pt x="120737" y="3274420"/>
                </a:cubicBezTo>
                <a:cubicBezTo>
                  <a:pt x="116405" y="3109364"/>
                  <a:pt x="-537" y="2946251"/>
                  <a:pt x="2" y="2781675"/>
                </a:cubicBezTo>
                <a:cubicBezTo>
                  <a:pt x="2713" y="2482233"/>
                  <a:pt x="135356" y="2178407"/>
                  <a:pt x="117491" y="1876035"/>
                </a:cubicBezTo>
                <a:cubicBezTo>
                  <a:pt x="100166" y="1547380"/>
                  <a:pt x="-41144" y="1197296"/>
                  <a:pt x="53062" y="876425"/>
                </a:cubicBezTo>
                <a:cubicBezTo>
                  <a:pt x="303734" y="-21908"/>
                  <a:pt x="1228451" y="52100"/>
                  <a:pt x="2077912" y="103709"/>
                </a:cubicBezTo>
                <a:cubicBezTo>
                  <a:pt x="2410878" y="119290"/>
                  <a:pt x="2738965" y="976"/>
                  <a:pt x="3053519" y="0"/>
                </a:cubicBezTo>
                <a:close/>
              </a:path>
            </a:pathLst>
          </a:custGeom>
          <a:blipFill dpi="0" rotWithShape="1">
            <a:blip r:embed="rId2">
              <a:alphaModFix amt="85000"/>
              <a:extLst>
                <a:ext uri="{28A0092B-C50C-407E-A947-70E740481C1C}">
                  <a14:useLocalDpi xmlns:a14="http://schemas.microsoft.com/office/drawing/2010/main" val="0"/>
                </a:ext>
              </a:extLst>
            </a:blip>
            <a:srcRect/>
            <a:stretch>
              <a:fillRect l="-43301" t="-21650" r="-43234" b="-1"/>
            </a:stretch>
          </a:blipFill>
        </p:spPr>
        <p:txBody>
          <a:bodyPr wrap="square" rtlCol="0">
            <a:noAutofit/>
          </a:bodyPr>
          <a:lstStyle>
            <a:lvl1pPr>
              <a:defRPr/>
            </a:lvl1pPr>
          </a:lstStyle>
          <a:p>
            <a:pPr rtl="0"/>
            <a:r>
              <a:rPr lang="pt-br"/>
              <a:t>   </a:t>
            </a:r>
          </a:p>
        </p:txBody>
      </p:sp>
      <p:sp>
        <p:nvSpPr>
          <p:cNvPr id="5" name="Espaço Reservado para Data 4"/>
          <p:cNvSpPr>
            <a:spLocks noGrp="1"/>
          </p:cNvSpPr>
          <p:nvPr>
            <p:ph type="dt" sz="half" idx="10"/>
          </p:nvPr>
        </p:nvSpPr>
        <p:spPr/>
        <p:txBody>
          <a:bodyPr rtlCol="0"/>
          <a:lstStyle/>
          <a:p>
            <a:pPr rtl="0"/>
            <a:r>
              <a:rPr lang="en-US"/>
              <a:t>6/12/2025</a:t>
            </a:r>
          </a:p>
        </p:txBody>
      </p:sp>
      <p:sp>
        <p:nvSpPr>
          <p:cNvPr id="6" name="Espaço Reservado para Rodapé 5"/>
          <p:cNvSpPr>
            <a:spLocks noGrp="1"/>
          </p:cNvSpPr>
          <p:nvPr>
            <p:ph type="ftr" sz="quarter" idx="11"/>
          </p:nvPr>
        </p:nvSpPr>
        <p:spPr/>
        <p:txBody>
          <a:bodyPr rtlCol="0"/>
          <a:lstStyle/>
          <a:p>
            <a:pPr rtl="0"/>
            <a:endParaRPr lang="en-US"/>
          </a:p>
        </p:txBody>
      </p:sp>
      <p:sp>
        <p:nvSpPr>
          <p:cNvPr id="7" name="Espaço Reservado para o Número do Slide 6"/>
          <p:cNvSpPr>
            <a:spLocks noGrp="1"/>
          </p:cNvSpPr>
          <p:nvPr>
            <p:ph type="sldNum" sz="quarter" idx="12"/>
          </p:nvPr>
        </p:nvSpPr>
        <p:spPr/>
        <p:txBody>
          <a:bodyPr rtlCol="0"/>
          <a:lstStyle/>
          <a:p>
            <a:pPr rtl="0"/>
            <a:fld id="{48F63A3B-78C7-47BE-AE5E-E10140E04643}" type="slidenum">
              <a:rPr lang="en-US" dirty="0"/>
              <a:t>‹nº›</a:t>
            </a:fld>
            <a:endParaRPr lang="en-US"/>
          </a:p>
        </p:txBody>
      </p:sp>
    </p:spTree>
    <p:extLst>
      <p:ext uri="{BB962C8B-B14F-4D97-AF65-F5344CB8AC3E}">
        <p14:creationId xmlns:p14="http://schemas.microsoft.com/office/powerpoint/2010/main" val="3167521698"/>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onclusão">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12648" y="2823183"/>
            <a:ext cx="10972800" cy="720306"/>
          </a:xfrm>
        </p:spPr>
        <p:txBody>
          <a:bodyPr rtlCol="0" anchor="b">
            <a:normAutofit/>
          </a:bodyPr>
          <a:lstStyle>
            <a:lvl1pPr>
              <a:defRPr sz="3000"/>
            </a:lvl1pPr>
          </a:lstStyle>
          <a:p>
            <a:pPr rtl="0"/>
            <a:r>
              <a:rPr lang="pt-br"/>
              <a:t>Clique para editar o estilo de título Mestre</a:t>
            </a:r>
          </a:p>
        </p:txBody>
      </p:sp>
      <p:sp>
        <p:nvSpPr>
          <p:cNvPr id="8" name="Espaço Reservado para Conteúdo 7">
            <a:extLst>
              <a:ext uri="{FF2B5EF4-FFF2-40B4-BE49-F238E27FC236}">
                <a16:creationId xmlns:a16="http://schemas.microsoft.com/office/drawing/2014/main" id="{C7E1FCC9-2D1D-9C6B-8C9A-E3D0A77DBEF0}"/>
              </a:ext>
            </a:extLst>
          </p:cNvPr>
          <p:cNvSpPr>
            <a:spLocks noGrp="1"/>
          </p:cNvSpPr>
          <p:nvPr>
            <p:ph sz="quarter" idx="13"/>
          </p:nvPr>
        </p:nvSpPr>
        <p:spPr>
          <a:xfrm>
            <a:off x="612775" y="3850104"/>
            <a:ext cx="10972800" cy="2199631"/>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pt-br"/>
              <a:t>Clique para editar o texto Mestre</a:t>
            </a:r>
          </a:p>
          <a:p>
            <a:pPr lvl="1" rtl="0"/>
            <a:r>
              <a:rPr lang="pt-br"/>
              <a:t>Segundo nível</a:t>
            </a:r>
          </a:p>
          <a:p>
            <a:pPr lvl="2" rtl="0"/>
            <a:r>
              <a:rPr lang="pt-br"/>
              <a:t>Terceiro nível</a:t>
            </a:r>
          </a:p>
          <a:p>
            <a:pPr lvl="3" rtl="0"/>
            <a:r>
              <a:rPr lang="pt-br"/>
              <a:t>Quarto nível</a:t>
            </a:r>
          </a:p>
          <a:p>
            <a:pPr lvl="4" rtl="0"/>
            <a:r>
              <a:rPr lang="pt-br"/>
              <a:t>Quinto nível</a:t>
            </a:r>
          </a:p>
        </p:txBody>
      </p:sp>
      <p:sp>
        <p:nvSpPr>
          <p:cNvPr id="4" name="Espaço Reservado para Data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6/12/2025</a:t>
            </a:r>
          </a:p>
        </p:txBody>
      </p:sp>
      <p:sp>
        <p:nvSpPr>
          <p:cNvPr id="5" name="Espaço Reservado para Rodapé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6" name="Espaço Reservado para o Número do Slid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
        <p:nvSpPr>
          <p:cNvPr id="14" name="Forma livre: Forma 13">
            <a:extLst>
              <a:ext uri="{FF2B5EF4-FFF2-40B4-BE49-F238E27FC236}">
                <a16:creationId xmlns:a16="http://schemas.microsoft.com/office/drawing/2014/main" id="{213E7FA4-3296-C4DF-F8B9-AA307B0DAD68}"/>
              </a:ext>
            </a:extLst>
          </p:cNvPr>
          <p:cNvSpPr/>
          <p:nvPr userDrawn="1"/>
        </p:nvSpPr>
        <p:spPr>
          <a:xfrm>
            <a:off x="10407032" y="1099892"/>
            <a:ext cx="392" cy="353"/>
          </a:xfrm>
          <a:custGeom>
            <a:avLst/>
            <a:gdLst>
              <a:gd name="csX0" fmla="*/ 392 w 392"/>
              <a:gd name="csY0" fmla="*/ 0 h 353"/>
              <a:gd name="csX1" fmla="*/ 134 w 392"/>
              <a:gd name="csY1" fmla="*/ 269 h 353"/>
              <a:gd name="csX2" fmla="*/ 0 w 392"/>
              <a:gd name="csY2" fmla="*/ 353 h 353"/>
              <a:gd name="csX3" fmla="*/ 392 w 392"/>
              <a:gd name="csY3" fmla="*/ 0 h 353"/>
            </a:gdLst>
            <a:ahLst/>
            <a:cxnLst>
              <a:cxn ang="0">
                <a:pos x="csX0" y="csY0"/>
              </a:cxn>
              <a:cxn ang="0">
                <a:pos x="csX1" y="csY1"/>
              </a:cxn>
              <a:cxn ang="0">
                <a:pos x="csX2" y="csY2"/>
              </a:cxn>
              <a:cxn ang="0">
                <a:pos x="csX3" y="csY3"/>
              </a:cxn>
            </a:cxnLst>
            <a:rect l="l" t="t" r="r" b="b"/>
            <a:pathLst>
              <a:path w="392" h="353">
                <a:moveTo>
                  <a:pt x="392" y="0"/>
                </a:moveTo>
                <a:lnTo>
                  <a:pt x="134" y="269"/>
                </a:lnTo>
                <a:lnTo>
                  <a:pt x="0" y="353"/>
                </a:lnTo>
                <a:lnTo>
                  <a:pt x="392"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1" name="Forma livre: Forma 20">
            <a:extLst>
              <a:ext uri="{FF2B5EF4-FFF2-40B4-BE49-F238E27FC236}">
                <a16:creationId xmlns:a16="http://schemas.microsoft.com/office/drawing/2014/main" id="{5993EB1F-20F4-1753-A06D-4A2862129BE6}"/>
              </a:ext>
            </a:extLst>
          </p:cNvPr>
          <p:cNvSpPr/>
          <p:nvPr userDrawn="1"/>
        </p:nvSpPr>
        <p:spPr>
          <a:xfrm>
            <a:off x="10407032" y="1099892"/>
            <a:ext cx="392" cy="353"/>
          </a:xfrm>
          <a:custGeom>
            <a:avLst/>
            <a:gdLst>
              <a:gd name="csX0" fmla="*/ 392 w 392"/>
              <a:gd name="csY0" fmla="*/ 0 h 353"/>
              <a:gd name="csX1" fmla="*/ 134 w 392"/>
              <a:gd name="csY1" fmla="*/ 269 h 353"/>
              <a:gd name="csX2" fmla="*/ 0 w 392"/>
              <a:gd name="csY2" fmla="*/ 353 h 353"/>
              <a:gd name="csX3" fmla="*/ 392 w 392"/>
              <a:gd name="csY3" fmla="*/ 0 h 353"/>
            </a:gdLst>
            <a:ahLst/>
            <a:cxnLst>
              <a:cxn ang="0">
                <a:pos x="csX0" y="csY0"/>
              </a:cxn>
              <a:cxn ang="0">
                <a:pos x="csX1" y="csY1"/>
              </a:cxn>
              <a:cxn ang="0">
                <a:pos x="csX2" y="csY2"/>
              </a:cxn>
              <a:cxn ang="0">
                <a:pos x="csX3" y="csY3"/>
              </a:cxn>
            </a:cxnLst>
            <a:rect l="l" t="t" r="r" b="b"/>
            <a:pathLst>
              <a:path w="392" h="353">
                <a:moveTo>
                  <a:pt x="392" y="0"/>
                </a:moveTo>
                <a:lnTo>
                  <a:pt x="134" y="269"/>
                </a:lnTo>
                <a:lnTo>
                  <a:pt x="0" y="353"/>
                </a:lnTo>
                <a:lnTo>
                  <a:pt x="392"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8" name="Forma livre: Forma 37">
            <a:extLst>
              <a:ext uri="{FF2B5EF4-FFF2-40B4-BE49-F238E27FC236}">
                <a16:creationId xmlns:a16="http://schemas.microsoft.com/office/drawing/2014/main" id="{9DDFEC68-2794-2E71-49E9-D0CAA336E978}"/>
              </a:ext>
            </a:extLst>
          </p:cNvPr>
          <p:cNvSpPr/>
          <p:nvPr userDrawn="1"/>
        </p:nvSpPr>
        <p:spPr>
          <a:xfrm rot="21168436">
            <a:off x="-56226" y="460895"/>
            <a:ext cx="1212096" cy="821928"/>
          </a:xfrm>
          <a:custGeom>
            <a:avLst/>
            <a:gdLst>
              <a:gd name="csX0" fmla="*/ 1212096 w 1212096"/>
              <a:gd name="csY0" fmla="*/ 10648 h 821928"/>
              <a:gd name="csX1" fmla="*/ 1212096 w 1212096"/>
              <a:gd name="csY1" fmla="*/ 506349 h 821928"/>
              <a:gd name="csX2" fmla="*/ 1090126 w 1212096"/>
              <a:gd name="csY2" fmla="*/ 496218 h 821928"/>
              <a:gd name="csX3" fmla="*/ 595850 w 1212096"/>
              <a:gd name="csY3" fmla="*/ 546441 h 821928"/>
              <a:gd name="csX4" fmla="*/ 151316 w 1212096"/>
              <a:gd name="csY4" fmla="*/ 723917 h 821928"/>
              <a:gd name="csX5" fmla="*/ 0 w 1212096"/>
              <a:gd name="csY5" fmla="*/ 821928 h 821928"/>
              <a:gd name="csX6" fmla="*/ 77522 w 1212096"/>
              <a:gd name="csY6" fmla="*/ 207655 h 821928"/>
              <a:gd name="csX7" fmla="*/ 184484 w 1212096"/>
              <a:gd name="csY7" fmla="*/ 160849 h 821928"/>
              <a:gd name="csX8" fmla="*/ 473283 w 1212096"/>
              <a:gd name="csY8" fmla="*/ 67003 h 821928"/>
              <a:gd name="csX9" fmla="*/ 1112663 w 1212096"/>
              <a:gd name="csY9" fmla="*/ 2358 h 821928"/>
              <a:gd name="csX10" fmla="*/ 1212096 w 1212096"/>
              <a:gd name="csY10" fmla="*/ 10648 h 821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2096" h="821928">
                <a:moveTo>
                  <a:pt x="1212096" y="10648"/>
                </a:moveTo>
                <a:lnTo>
                  <a:pt x="1212096" y="506349"/>
                </a:lnTo>
                <a:lnTo>
                  <a:pt x="1090126" y="496218"/>
                </a:lnTo>
                <a:cubicBezTo>
                  <a:pt x="925056" y="488605"/>
                  <a:pt x="758800" y="505272"/>
                  <a:pt x="595850" y="546441"/>
                </a:cubicBezTo>
                <a:cubicBezTo>
                  <a:pt x="441256" y="585341"/>
                  <a:pt x="291802" y="645239"/>
                  <a:pt x="151316" y="723917"/>
                </a:cubicBezTo>
                <a:lnTo>
                  <a:pt x="0" y="821928"/>
                </a:lnTo>
                <a:lnTo>
                  <a:pt x="77522" y="207655"/>
                </a:lnTo>
                <a:lnTo>
                  <a:pt x="184484" y="160849"/>
                </a:lnTo>
                <a:cubicBezTo>
                  <a:pt x="278662" y="123243"/>
                  <a:pt x="375133" y="91851"/>
                  <a:pt x="473283" y="67003"/>
                </a:cubicBezTo>
                <a:cubicBezTo>
                  <a:pt x="683928" y="13859"/>
                  <a:pt x="899058" y="-7575"/>
                  <a:pt x="1112663" y="2358"/>
                </a:cubicBezTo>
                <a:lnTo>
                  <a:pt x="1212096" y="10648"/>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4" name="Forma livre: Forma 43">
            <a:extLst>
              <a:ext uri="{FF2B5EF4-FFF2-40B4-BE49-F238E27FC236}">
                <a16:creationId xmlns:a16="http://schemas.microsoft.com/office/drawing/2014/main" id="{64A13405-4000-58B8-86F3-2247B12C12DD}"/>
              </a:ext>
            </a:extLst>
          </p:cNvPr>
          <p:cNvSpPr/>
          <p:nvPr userDrawn="1"/>
        </p:nvSpPr>
        <p:spPr>
          <a:xfrm rot="2917708">
            <a:off x="7779663" y="21287"/>
            <a:ext cx="1545133" cy="1612377"/>
          </a:xfrm>
          <a:custGeom>
            <a:avLst/>
            <a:gdLst>
              <a:gd name="csX0" fmla="*/ 0 w 1545133"/>
              <a:gd name="csY0" fmla="*/ 431404 h 1612377"/>
              <a:gd name="csX1" fmla="*/ 379953 w 1545133"/>
              <a:gd name="csY1" fmla="*/ 0 h 1612377"/>
              <a:gd name="csX2" fmla="*/ 391147 w 1545133"/>
              <a:gd name="csY2" fmla="*/ 79268 h 1612377"/>
              <a:gd name="csX3" fmla="*/ 995541 w 1545133"/>
              <a:gd name="csY3" fmla="*/ 972585 h 1612377"/>
              <a:gd name="csX4" fmla="*/ 1481938 w 1545133"/>
              <a:gd name="csY4" fmla="*/ 1135918 h 1612377"/>
              <a:gd name="csX5" fmla="*/ 1545132 w 1545133"/>
              <a:gd name="csY5" fmla="*/ 1139075 h 1612377"/>
              <a:gd name="csX6" fmla="*/ 1545133 w 1545133"/>
              <a:gd name="csY6" fmla="*/ 1612377 h 1612377"/>
              <a:gd name="csX7" fmla="*/ 1417930 w 1545133"/>
              <a:gd name="csY7" fmla="*/ 1605676 h 1612377"/>
              <a:gd name="csX8" fmla="*/ 750906 w 1545133"/>
              <a:gd name="csY8" fmla="*/ 1378221 h 1612377"/>
              <a:gd name="csX9" fmla="*/ 152253 w 1545133"/>
              <a:gd name="csY9" fmla="*/ 763815 h 1612377"/>
              <a:gd name="csX10" fmla="*/ 53811 w 1545133"/>
              <a:gd name="csY10" fmla="*/ 572625 h 1612377"/>
              <a:gd name="csX11" fmla="*/ 0 w 1545133"/>
              <a:gd name="csY11" fmla="*/ 431404 h 16123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545133" h="1612377">
                <a:moveTo>
                  <a:pt x="0" y="431404"/>
                </a:moveTo>
                <a:lnTo>
                  <a:pt x="379953" y="0"/>
                </a:lnTo>
                <a:lnTo>
                  <a:pt x="391147" y="79268"/>
                </a:lnTo>
                <a:cubicBezTo>
                  <a:pt x="466302" y="451017"/>
                  <a:pt x="692813" y="790752"/>
                  <a:pt x="995541" y="972585"/>
                </a:cubicBezTo>
                <a:cubicBezTo>
                  <a:pt x="1143647" y="1061564"/>
                  <a:pt x="1311110" y="1115917"/>
                  <a:pt x="1481938" y="1135918"/>
                </a:cubicBezTo>
                <a:lnTo>
                  <a:pt x="1545132" y="1139075"/>
                </a:lnTo>
                <a:lnTo>
                  <a:pt x="1545133" y="1612377"/>
                </a:lnTo>
                <a:lnTo>
                  <a:pt x="1417930" y="1605676"/>
                </a:lnTo>
                <a:cubicBezTo>
                  <a:pt x="1179943" y="1576745"/>
                  <a:pt x="952903" y="1499574"/>
                  <a:pt x="750906" y="1378221"/>
                </a:cubicBezTo>
                <a:cubicBezTo>
                  <a:pt x="510852" y="1233995"/>
                  <a:pt x="303808" y="1021374"/>
                  <a:pt x="152253" y="763815"/>
                </a:cubicBezTo>
                <a:cubicBezTo>
                  <a:pt x="115846" y="701912"/>
                  <a:pt x="82984" y="638023"/>
                  <a:pt x="53811" y="572625"/>
                </a:cubicBezTo>
                <a:lnTo>
                  <a:pt x="0" y="431404"/>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2" name="Forma Livre: Forma 41">
            <a:extLst>
              <a:ext uri="{FF2B5EF4-FFF2-40B4-BE49-F238E27FC236}">
                <a16:creationId xmlns:a16="http://schemas.microsoft.com/office/drawing/2014/main" id="{18B4E227-4949-2A9A-C934-A7A40C11E187}"/>
              </a:ext>
            </a:extLst>
          </p:cNvPr>
          <p:cNvSpPr/>
          <p:nvPr userDrawn="1"/>
        </p:nvSpPr>
        <p:spPr>
          <a:xfrm rot="2917708">
            <a:off x="10407221" y="1099814"/>
            <a:ext cx="31" cy="528"/>
          </a:xfrm>
          <a:custGeom>
            <a:avLst/>
            <a:gdLst>
              <a:gd name="csX0" fmla="*/ 0 w 31"/>
              <a:gd name="csY0" fmla="*/ 0 h 528"/>
              <a:gd name="csX1" fmla="*/ 31 w 31"/>
              <a:gd name="csY1" fmla="*/ 372 h 528"/>
              <a:gd name="csX2" fmla="*/ 6 w 31"/>
              <a:gd name="csY2" fmla="*/ 528 h 528"/>
              <a:gd name="csX3" fmla="*/ 0 w 31"/>
              <a:gd name="csY3" fmla="*/ 0 h 528"/>
            </a:gdLst>
            <a:ahLst/>
            <a:cxnLst>
              <a:cxn ang="0">
                <a:pos x="csX0" y="csY0"/>
              </a:cxn>
              <a:cxn ang="0">
                <a:pos x="csX1" y="csY1"/>
              </a:cxn>
              <a:cxn ang="0">
                <a:pos x="csX2" y="csY2"/>
              </a:cxn>
              <a:cxn ang="0">
                <a:pos x="csX3" y="csY3"/>
              </a:cxn>
            </a:cxnLst>
            <a:rect l="l" t="t" r="r" b="b"/>
            <a:pathLst>
              <a:path w="31" h="528">
                <a:moveTo>
                  <a:pt x="0" y="0"/>
                </a:moveTo>
                <a:lnTo>
                  <a:pt x="31" y="372"/>
                </a:lnTo>
                <a:lnTo>
                  <a:pt x="6" y="528"/>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0" name="Forma Livre: Forma 39">
            <a:extLst>
              <a:ext uri="{FF2B5EF4-FFF2-40B4-BE49-F238E27FC236}">
                <a16:creationId xmlns:a16="http://schemas.microsoft.com/office/drawing/2014/main" id="{4C6FF798-271B-1803-8485-D5FFE83BFC40}"/>
              </a:ext>
            </a:extLst>
          </p:cNvPr>
          <p:cNvSpPr/>
          <p:nvPr userDrawn="1"/>
        </p:nvSpPr>
        <p:spPr>
          <a:xfrm rot="2917708">
            <a:off x="9224603" y="237041"/>
            <a:ext cx="2435647" cy="3155937"/>
          </a:xfrm>
          <a:custGeom>
            <a:avLst/>
            <a:gdLst>
              <a:gd name="csX0" fmla="*/ 380358 w 2435647"/>
              <a:gd name="csY0" fmla="*/ 653484 h 3155937"/>
              <a:gd name="csX1" fmla="*/ 711628 w 2435647"/>
              <a:gd name="csY1" fmla="*/ 480983 h 3155937"/>
              <a:gd name="csX2" fmla="*/ 1346989 w 2435647"/>
              <a:gd name="csY2" fmla="*/ 714360 h 3155937"/>
              <a:gd name="csX3" fmla="*/ 1565127 w 2435647"/>
              <a:gd name="csY3" fmla="*/ 1016463 h 3155937"/>
              <a:gd name="csX4" fmla="*/ 1804143 w 2435647"/>
              <a:gd name="csY4" fmla="*/ 536573 h 3155937"/>
              <a:gd name="csX5" fmla="*/ 2008963 w 2435647"/>
              <a:gd name="csY5" fmla="*/ 104855 h 3155937"/>
              <a:gd name="csX6" fmla="*/ 2073278 w 2435647"/>
              <a:gd name="csY6" fmla="*/ 0 h 3155937"/>
              <a:gd name="csX7" fmla="*/ 2435647 w 2435647"/>
              <a:gd name="csY7" fmla="*/ 319152 h 3155937"/>
              <a:gd name="csX8" fmla="*/ 2421911 w 2435647"/>
              <a:gd name="csY8" fmla="*/ 341647 h 3155937"/>
              <a:gd name="csX9" fmla="*/ 2242871 w 2435647"/>
              <a:gd name="csY9" fmla="*/ 722717 h 3155937"/>
              <a:gd name="csX10" fmla="*/ 2001914 w 2435647"/>
              <a:gd name="csY10" fmla="*/ 1216345 h 3155937"/>
              <a:gd name="csX11" fmla="*/ 1700289 w 2435647"/>
              <a:gd name="csY11" fmla="*/ 1584175 h 3155937"/>
              <a:gd name="csX12" fmla="*/ 1683892 w 2435647"/>
              <a:gd name="csY12" fmla="*/ 1805769 h 3155937"/>
              <a:gd name="csX13" fmla="*/ 1013808 w 2435647"/>
              <a:gd name="csY13" fmla="*/ 2879591 h 3155937"/>
              <a:gd name="csX14" fmla="*/ 113912 w 2435647"/>
              <a:gd name="csY14" fmla="*/ 3155937 h 3155937"/>
              <a:gd name="csX15" fmla="*/ 1 w 2435647"/>
              <a:gd name="csY15" fmla="*/ 3149937 h 3155937"/>
              <a:gd name="csX16" fmla="*/ 0 w 2435647"/>
              <a:gd name="csY16" fmla="*/ 2676635 h 3155937"/>
              <a:gd name="csX17" fmla="*/ 108163 w 2435647"/>
              <a:gd name="csY17" fmla="*/ 2682039 h 3155937"/>
              <a:gd name="csX18" fmla="*/ 744937 w 2435647"/>
              <a:gd name="csY18" fmla="*/ 2488477 h 3155937"/>
              <a:gd name="csX19" fmla="*/ 1188151 w 2435647"/>
              <a:gd name="csY19" fmla="*/ 1848017 h 3155937"/>
              <a:gd name="csX20" fmla="*/ 799181 w 2435647"/>
              <a:gd name="csY20" fmla="*/ 1848411 h 3155937"/>
              <a:gd name="csX21" fmla="*/ 405052 w 2435647"/>
              <a:gd name="csY21" fmla="*/ 1635372 h 3155937"/>
              <a:gd name="csX22" fmla="*/ 188819 w 2435647"/>
              <a:gd name="csY22" fmla="*/ 1227292 h 3155937"/>
              <a:gd name="csX23" fmla="*/ 296851 w 2435647"/>
              <a:gd name="csY23" fmla="*/ 755273 h 3155937"/>
              <a:gd name="csX24" fmla="*/ 380358 w 2435647"/>
              <a:gd name="csY24" fmla="*/ 653484 h 3155937"/>
              <a:gd name="csX25" fmla="*/ 696270 w 2435647"/>
              <a:gd name="csY25" fmla="*/ 1013187 h 3155937"/>
              <a:gd name="csX26" fmla="*/ 668058 w 2435647"/>
              <a:gd name="csY26" fmla="*/ 1069992 h 3155937"/>
              <a:gd name="csX27" fmla="*/ 658068 w 2435647"/>
              <a:gd name="csY27" fmla="*/ 1131959 h 3155937"/>
              <a:gd name="csX28" fmla="*/ 658037 w 2435647"/>
              <a:gd name="csY28" fmla="*/ 1131587 h 3155937"/>
              <a:gd name="csX29" fmla="*/ 658043 w 2435647"/>
              <a:gd name="csY29" fmla="*/ 1132115 h 3155937"/>
              <a:gd name="csX30" fmla="*/ 658068 w 2435647"/>
              <a:gd name="csY30" fmla="*/ 1131959 h 3155937"/>
              <a:gd name="csX31" fmla="*/ 659883 w 2435647"/>
              <a:gd name="csY31" fmla="*/ 1153708 h 3155937"/>
              <a:gd name="csX32" fmla="*/ 902550 w 2435647"/>
              <a:gd name="csY32" fmla="*/ 1384353 h 3155937"/>
              <a:gd name="csX33" fmla="*/ 1190197 w 2435647"/>
              <a:gd name="csY33" fmla="*/ 1351951 h 3155937"/>
              <a:gd name="csX34" fmla="*/ 1014886 w 2435647"/>
              <a:gd name="csY34" fmla="*/ 1051979 h 3155937"/>
              <a:gd name="csX35" fmla="*/ 787456 w 2435647"/>
              <a:gd name="csY35" fmla="*/ 948190 h 3155937"/>
              <a:gd name="csX36" fmla="*/ 696270 w 2435647"/>
              <a:gd name="csY36" fmla="*/ 1013187 h 31559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2435647" h="3155937">
                <a:moveTo>
                  <a:pt x="380358" y="653484"/>
                </a:moveTo>
                <a:cubicBezTo>
                  <a:pt x="472388" y="561512"/>
                  <a:pt x="588191" y="500243"/>
                  <a:pt x="711628" y="480983"/>
                </a:cubicBezTo>
                <a:cubicBezTo>
                  <a:pt x="928431" y="446782"/>
                  <a:pt x="1160385" y="531545"/>
                  <a:pt x="1346989" y="714360"/>
                </a:cubicBezTo>
                <a:cubicBezTo>
                  <a:pt x="1434678" y="800301"/>
                  <a:pt x="1508295" y="902749"/>
                  <a:pt x="1565127" y="1016463"/>
                </a:cubicBezTo>
                <a:cubicBezTo>
                  <a:pt x="1658041" y="874617"/>
                  <a:pt x="1730058" y="708239"/>
                  <a:pt x="1804143" y="536573"/>
                </a:cubicBezTo>
                <a:cubicBezTo>
                  <a:pt x="1866257" y="393105"/>
                  <a:pt x="1929801" y="245775"/>
                  <a:pt x="2008963" y="104855"/>
                </a:cubicBezTo>
                <a:lnTo>
                  <a:pt x="2073278" y="0"/>
                </a:lnTo>
                <a:lnTo>
                  <a:pt x="2435647" y="319152"/>
                </a:lnTo>
                <a:lnTo>
                  <a:pt x="2421911" y="341647"/>
                </a:lnTo>
                <a:cubicBezTo>
                  <a:pt x="2356755" y="458653"/>
                  <a:pt x="2301112" y="588003"/>
                  <a:pt x="2242871" y="722717"/>
                </a:cubicBezTo>
                <a:cubicBezTo>
                  <a:pt x="2171869" y="886974"/>
                  <a:pt x="2098338" y="1057061"/>
                  <a:pt x="2001914" y="1216345"/>
                </a:cubicBezTo>
                <a:cubicBezTo>
                  <a:pt x="1912756" y="1363946"/>
                  <a:pt x="1813257" y="1485314"/>
                  <a:pt x="1700289" y="1584175"/>
                </a:cubicBezTo>
                <a:cubicBezTo>
                  <a:pt x="1701164" y="1657965"/>
                  <a:pt x="1695705" y="1732357"/>
                  <a:pt x="1683892" y="1805769"/>
                </a:cubicBezTo>
                <a:cubicBezTo>
                  <a:pt x="1616547" y="2232498"/>
                  <a:pt x="1359830" y="2644075"/>
                  <a:pt x="1013808" y="2879591"/>
                </a:cubicBezTo>
                <a:cubicBezTo>
                  <a:pt x="755355" y="3055558"/>
                  <a:pt x="444155" y="3150968"/>
                  <a:pt x="113912" y="3155937"/>
                </a:cubicBezTo>
                <a:lnTo>
                  <a:pt x="1" y="3149937"/>
                </a:lnTo>
                <a:lnTo>
                  <a:pt x="0" y="2676635"/>
                </a:lnTo>
                <a:lnTo>
                  <a:pt x="108163" y="2682039"/>
                </a:lnTo>
                <a:cubicBezTo>
                  <a:pt x="336555" y="2678212"/>
                  <a:pt x="561449" y="2613476"/>
                  <a:pt x="744937" y="2488477"/>
                </a:cubicBezTo>
                <a:cubicBezTo>
                  <a:pt x="952013" y="2347382"/>
                  <a:pt x="1118241" y="2104509"/>
                  <a:pt x="1188151" y="1848017"/>
                </a:cubicBezTo>
                <a:cubicBezTo>
                  <a:pt x="1057391" y="1875397"/>
                  <a:pt x="925293" y="1876435"/>
                  <a:pt x="799181" y="1848411"/>
                </a:cubicBezTo>
                <a:cubicBezTo>
                  <a:pt x="652941" y="1816405"/>
                  <a:pt x="513052" y="1740576"/>
                  <a:pt x="405052" y="1635372"/>
                </a:cubicBezTo>
                <a:cubicBezTo>
                  <a:pt x="287426" y="1520795"/>
                  <a:pt x="212291" y="1379357"/>
                  <a:pt x="188819" y="1227292"/>
                </a:cubicBezTo>
                <a:cubicBezTo>
                  <a:pt x="164200" y="1067333"/>
                  <a:pt x="203386" y="895546"/>
                  <a:pt x="296851" y="755273"/>
                </a:cubicBezTo>
                <a:cubicBezTo>
                  <a:pt x="321647" y="718211"/>
                  <a:pt x="349682" y="684142"/>
                  <a:pt x="380358" y="653484"/>
                </a:cubicBezTo>
                <a:close/>
                <a:moveTo>
                  <a:pt x="696270" y="1013187"/>
                </a:moveTo>
                <a:cubicBezTo>
                  <a:pt x="684384" y="1030329"/>
                  <a:pt x="674704" y="1049717"/>
                  <a:pt x="668058" y="1069992"/>
                </a:cubicBezTo>
                <a:lnTo>
                  <a:pt x="658068" y="1131959"/>
                </a:lnTo>
                <a:lnTo>
                  <a:pt x="658037" y="1131587"/>
                </a:lnTo>
                <a:lnTo>
                  <a:pt x="658043" y="1132115"/>
                </a:lnTo>
                <a:lnTo>
                  <a:pt x="658068" y="1131959"/>
                </a:lnTo>
                <a:lnTo>
                  <a:pt x="659883" y="1153708"/>
                </a:lnTo>
                <a:cubicBezTo>
                  <a:pt x="675923" y="1258419"/>
                  <a:pt x="780149" y="1357340"/>
                  <a:pt x="902550" y="1384353"/>
                </a:cubicBezTo>
                <a:cubicBezTo>
                  <a:pt x="991042" y="1403864"/>
                  <a:pt x="1092900" y="1391587"/>
                  <a:pt x="1190197" y="1351951"/>
                </a:cubicBezTo>
                <a:cubicBezTo>
                  <a:pt x="1155524" y="1235338"/>
                  <a:pt x="1096154" y="1131141"/>
                  <a:pt x="1014886" y="1051979"/>
                </a:cubicBezTo>
                <a:cubicBezTo>
                  <a:pt x="938956" y="978023"/>
                  <a:pt x="851808" y="937941"/>
                  <a:pt x="787456" y="948190"/>
                </a:cubicBezTo>
                <a:cubicBezTo>
                  <a:pt x="752641" y="953611"/>
                  <a:pt x="720041" y="978905"/>
                  <a:pt x="696270" y="1013187"/>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8" name="Forma livre: Forma 47">
            <a:extLst>
              <a:ext uri="{FF2B5EF4-FFF2-40B4-BE49-F238E27FC236}">
                <a16:creationId xmlns:a16="http://schemas.microsoft.com/office/drawing/2014/main" id="{C393B7EE-93EA-794E-9311-0A534056CA01}"/>
              </a:ext>
            </a:extLst>
          </p:cNvPr>
          <p:cNvSpPr/>
          <p:nvPr userDrawn="1"/>
        </p:nvSpPr>
        <p:spPr>
          <a:xfrm rot="20301684">
            <a:off x="3506394" y="13674"/>
            <a:ext cx="1224858" cy="831641"/>
          </a:xfrm>
          <a:custGeom>
            <a:avLst/>
            <a:gdLst>
              <a:gd name="csX0" fmla="*/ 1224858 w 1224858"/>
              <a:gd name="csY0" fmla="*/ 196720 h 831641"/>
              <a:gd name="csX1" fmla="*/ 1216996 w 1224858"/>
              <a:gd name="csY1" fmla="*/ 207164 h 831641"/>
              <a:gd name="csX2" fmla="*/ 969858 w 1224858"/>
              <a:gd name="csY2" fmla="*/ 448485 h 831641"/>
              <a:gd name="csX3" fmla="*/ 144475 w 1224858"/>
              <a:gd name="csY3" fmla="*/ 814659 h 831641"/>
              <a:gd name="csX4" fmla="*/ 0 w 1224858"/>
              <a:gd name="csY4" fmla="*/ 831641 h 831641"/>
              <a:gd name="csX5" fmla="*/ 1 w 1224858"/>
              <a:gd name="csY5" fmla="*/ 334037 h 831641"/>
              <a:gd name="csX6" fmla="*/ 59261 w 1224858"/>
              <a:gd name="csY6" fmla="*/ 327117 h 831641"/>
              <a:gd name="csX7" fmla="*/ 658703 w 1224858"/>
              <a:gd name="csY7" fmla="*/ 62074 h 831641"/>
              <a:gd name="csX8" fmla="*/ 728974 w 1224858"/>
              <a:gd name="csY8" fmla="*/ 0 h 831641"/>
              <a:gd name="csX9" fmla="*/ 1224858 w 1224858"/>
              <a:gd name="csY9" fmla="*/ 196720 h 8316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24858" h="831641">
                <a:moveTo>
                  <a:pt x="1224858" y="196720"/>
                </a:moveTo>
                <a:lnTo>
                  <a:pt x="1216996" y="207164"/>
                </a:lnTo>
                <a:cubicBezTo>
                  <a:pt x="1143940" y="294609"/>
                  <a:pt x="1061345" y="375452"/>
                  <a:pt x="969858" y="448485"/>
                </a:cubicBezTo>
                <a:cubicBezTo>
                  <a:pt x="731336" y="638995"/>
                  <a:pt x="445720" y="763962"/>
                  <a:pt x="144475" y="814659"/>
                </a:cubicBezTo>
                <a:lnTo>
                  <a:pt x="0" y="831641"/>
                </a:lnTo>
                <a:lnTo>
                  <a:pt x="1" y="334037"/>
                </a:lnTo>
                <a:lnTo>
                  <a:pt x="59261" y="327117"/>
                </a:lnTo>
                <a:cubicBezTo>
                  <a:pt x="278443" y="290448"/>
                  <a:pt x="485952" y="200008"/>
                  <a:pt x="658703" y="62074"/>
                </a:cubicBezTo>
                <a:lnTo>
                  <a:pt x="728974" y="0"/>
                </a:lnTo>
                <a:lnTo>
                  <a:pt x="1224858" y="19672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46" name="Forma livre: Forma 45">
            <a:extLst>
              <a:ext uri="{FF2B5EF4-FFF2-40B4-BE49-F238E27FC236}">
                <a16:creationId xmlns:a16="http://schemas.microsoft.com/office/drawing/2014/main" id="{252361A7-5F62-3AC1-E275-0621FA06F5D5}"/>
              </a:ext>
            </a:extLst>
          </p:cNvPr>
          <p:cNvSpPr/>
          <p:nvPr userDrawn="1"/>
        </p:nvSpPr>
        <p:spPr>
          <a:xfrm rot="20301684">
            <a:off x="1193509" y="-35764"/>
            <a:ext cx="2305089" cy="1565810"/>
          </a:xfrm>
          <a:custGeom>
            <a:avLst/>
            <a:gdLst>
              <a:gd name="csX0" fmla="*/ 180885 w 2305089"/>
              <a:gd name="csY0" fmla="*/ 19941 h 1565810"/>
              <a:gd name="csX1" fmla="*/ 608919 w 2305089"/>
              <a:gd name="csY1" fmla="*/ 244031 h 1565810"/>
              <a:gd name="csX2" fmla="*/ 1008304 w 2305089"/>
              <a:gd name="csY2" fmla="*/ 544299 h 1565810"/>
              <a:gd name="csX3" fmla="*/ 1962198 w 2305089"/>
              <a:gd name="csY3" fmla="*/ 1059225 h 1565810"/>
              <a:gd name="csX4" fmla="*/ 2231622 w 2305089"/>
              <a:gd name="csY4" fmla="*/ 1068149 h 1565810"/>
              <a:gd name="csX5" fmla="*/ 2305089 w 2305089"/>
              <a:gd name="csY5" fmla="*/ 1059570 h 1565810"/>
              <a:gd name="csX6" fmla="*/ 2305088 w 2305089"/>
              <a:gd name="csY6" fmla="*/ 1557174 h 1565810"/>
              <a:gd name="csX7" fmla="*/ 2267193 w 2305089"/>
              <a:gd name="csY7" fmla="*/ 1561629 h 1565810"/>
              <a:gd name="csX8" fmla="*/ 1897242 w 2305089"/>
              <a:gd name="csY8" fmla="*/ 1549353 h 1565810"/>
              <a:gd name="csX9" fmla="*/ 698953 w 2305089"/>
              <a:gd name="csY9" fmla="*/ 930385 h 1565810"/>
              <a:gd name="csX10" fmla="*/ 332356 w 2305089"/>
              <a:gd name="csY10" fmla="*/ 653762 h 1565810"/>
              <a:gd name="csX11" fmla="*/ 1460 w 2305089"/>
              <a:gd name="csY11" fmla="*/ 480536 h 1565810"/>
              <a:gd name="csX12" fmla="*/ 0 w 2305089"/>
              <a:gd name="csY12" fmla="*/ 480029 h 1565810"/>
              <a:gd name="csX13" fmla="*/ 123660 w 2305089"/>
              <a:gd name="csY13" fmla="*/ 0 h 1565810"/>
              <a:gd name="csX14" fmla="*/ 180885 w 2305089"/>
              <a:gd name="csY14" fmla="*/ 19941 h 15658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305089" h="1565810">
                <a:moveTo>
                  <a:pt x="180885" y="19941"/>
                </a:moveTo>
                <a:cubicBezTo>
                  <a:pt x="330407" y="78280"/>
                  <a:pt x="473892" y="153235"/>
                  <a:pt x="608919" y="244031"/>
                </a:cubicBezTo>
                <a:cubicBezTo>
                  <a:pt x="751054" y="339420"/>
                  <a:pt x="881317" y="443690"/>
                  <a:pt x="1008304" y="544299"/>
                </a:cubicBezTo>
                <a:cubicBezTo>
                  <a:pt x="1322016" y="794033"/>
                  <a:pt x="1592853" y="1009620"/>
                  <a:pt x="1962198" y="1059225"/>
                </a:cubicBezTo>
                <a:cubicBezTo>
                  <a:pt x="2052151" y="1071272"/>
                  <a:pt x="2142451" y="1074113"/>
                  <a:pt x="2231622" y="1068149"/>
                </a:cubicBezTo>
                <a:lnTo>
                  <a:pt x="2305089" y="1059570"/>
                </a:lnTo>
                <a:lnTo>
                  <a:pt x="2305088" y="1557174"/>
                </a:lnTo>
                <a:lnTo>
                  <a:pt x="2267193" y="1561629"/>
                </a:lnTo>
                <a:cubicBezTo>
                  <a:pt x="2144698" y="1569885"/>
                  <a:pt x="2020710" y="1565979"/>
                  <a:pt x="1897242" y="1549353"/>
                </a:cubicBezTo>
                <a:cubicBezTo>
                  <a:pt x="1391333" y="1481622"/>
                  <a:pt x="1039282" y="1201317"/>
                  <a:pt x="698953" y="930385"/>
                </a:cubicBezTo>
                <a:cubicBezTo>
                  <a:pt x="574839" y="831509"/>
                  <a:pt x="457431" y="738245"/>
                  <a:pt x="332356" y="653762"/>
                </a:cubicBezTo>
                <a:cubicBezTo>
                  <a:pt x="227923" y="583524"/>
                  <a:pt x="117020" y="525595"/>
                  <a:pt x="1460" y="480536"/>
                </a:cubicBezTo>
                <a:lnTo>
                  <a:pt x="0" y="480029"/>
                </a:lnTo>
                <a:lnTo>
                  <a:pt x="123660" y="0"/>
                </a:lnTo>
                <a:lnTo>
                  <a:pt x="180885" y="19941"/>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1393630126"/>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clusão 2">
    <p:bg>
      <p:bgRef idx="1001">
        <a:schemeClr val="bg2"/>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7433D9-FD02-59E2-0F81-A0B7201D2DA0}"/>
              </a:ext>
            </a:extLst>
          </p:cNvPr>
          <p:cNvSpPr>
            <a:spLocks noGrp="1"/>
          </p:cNvSpPr>
          <p:nvPr>
            <p:ph type="title"/>
          </p:nvPr>
        </p:nvSpPr>
        <p:spPr>
          <a:xfrm>
            <a:off x="6500728" y="1361991"/>
            <a:ext cx="4372059" cy="1040967"/>
          </a:xfrm>
        </p:spPr>
        <p:txBody>
          <a:bodyPr rtlCol="0" anchor="b">
            <a:noAutofit/>
          </a:bodyPr>
          <a:lstStyle>
            <a:lvl1pPr>
              <a:defRPr sz="3000"/>
            </a:lvl1pPr>
          </a:lstStyle>
          <a:p>
            <a:pPr rtl="0"/>
            <a:r>
              <a:rPr lang="pt-br"/>
              <a:t>Clique para editar o estilo de título Mestre</a:t>
            </a:r>
          </a:p>
        </p:txBody>
      </p:sp>
      <p:sp>
        <p:nvSpPr>
          <p:cNvPr id="7" name="Espaço Reservado para Conteúdo 6">
            <a:extLst>
              <a:ext uri="{FF2B5EF4-FFF2-40B4-BE49-F238E27FC236}">
                <a16:creationId xmlns:a16="http://schemas.microsoft.com/office/drawing/2014/main" id="{053FFEDA-E57B-DF13-2394-A1514E15F85A}"/>
              </a:ext>
            </a:extLst>
          </p:cNvPr>
          <p:cNvSpPr>
            <a:spLocks noGrp="1"/>
          </p:cNvSpPr>
          <p:nvPr>
            <p:ph sz="quarter" idx="14"/>
          </p:nvPr>
        </p:nvSpPr>
        <p:spPr>
          <a:xfrm>
            <a:off x="6500728" y="2671628"/>
            <a:ext cx="4372059" cy="1608008"/>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lvl="0" indent="-342900" rtl="0">
              <a:lnSpc>
                <a:spcPct val="120000"/>
              </a:lnSpc>
            </a:pPr>
            <a:r>
              <a:rPr lang="pt-br"/>
              <a:t>Clique para editar o texto Mestre</a:t>
            </a:r>
          </a:p>
          <a:p>
            <a:pPr marL="571500" lvl="1" indent="-342900" rtl="0">
              <a:lnSpc>
                <a:spcPct val="120000"/>
              </a:lnSpc>
            </a:pPr>
            <a:r>
              <a:rPr lang="pt-br"/>
              <a:t>Segundo nível</a:t>
            </a:r>
          </a:p>
          <a:p>
            <a:pPr marL="800100" lvl="2" indent="-342900" rtl="0">
              <a:lnSpc>
                <a:spcPct val="120000"/>
              </a:lnSpc>
            </a:pPr>
            <a:r>
              <a:rPr lang="pt-br"/>
              <a:t>Terceiro nível</a:t>
            </a:r>
          </a:p>
          <a:p>
            <a:pPr marL="1028700" lvl="3" indent="-342900" rtl="0">
              <a:lnSpc>
                <a:spcPct val="120000"/>
              </a:lnSpc>
            </a:pPr>
            <a:r>
              <a:rPr lang="pt-br"/>
              <a:t>Quarto nível</a:t>
            </a:r>
          </a:p>
          <a:p>
            <a:pPr marL="1257300" lvl="4" indent="-342900" rtl="0">
              <a:lnSpc>
                <a:spcPct val="120000"/>
              </a:lnSpc>
            </a:pPr>
            <a:r>
              <a:rPr lang="pt-br"/>
              <a:t>Quinto nível</a:t>
            </a:r>
          </a:p>
        </p:txBody>
      </p:sp>
      <p:sp>
        <p:nvSpPr>
          <p:cNvPr id="4" name="Espaço Reservado para Data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6/12/2025</a:t>
            </a:r>
          </a:p>
        </p:txBody>
      </p:sp>
      <p:sp>
        <p:nvSpPr>
          <p:cNvPr id="5" name="Espaço Reservado para Rodapé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6" name="Espaço Reservado para o Número do Slide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‹nº›</a:t>
            </a:fld>
            <a:endParaRPr lang="en-US"/>
          </a:p>
        </p:txBody>
      </p:sp>
      <p:sp>
        <p:nvSpPr>
          <p:cNvPr id="21" name="Forma Livre: Forma 20">
            <a:extLst>
              <a:ext uri="{FF2B5EF4-FFF2-40B4-BE49-F238E27FC236}">
                <a16:creationId xmlns:a16="http://schemas.microsoft.com/office/drawing/2014/main" id="{B79B34B9-5BFD-C288-C79A-E8318B87CF8E}"/>
              </a:ext>
            </a:extLst>
          </p:cNvPr>
          <p:cNvSpPr/>
          <p:nvPr userDrawn="1"/>
        </p:nvSpPr>
        <p:spPr>
          <a:xfrm rot="5400000">
            <a:off x="-257626" y="1758562"/>
            <a:ext cx="1499314" cy="984062"/>
          </a:xfrm>
          <a:custGeom>
            <a:avLst/>
            <a:gdLst>
              <a:gd name="csX0" fmla="*/ 0 w 1499314"/>
              <a:gd name="csY0" fmla="*/ 984061 h 984062"/>
              <a:gd name="csX1" fmla="*/ 4529 w 1499314"/>
              <a:gd name="csY1" fmla="*/ 970053 h 984062"/>
              <a:gd name="csX2" fmla="*/ 332233 w 1499314"/>
              <a:gd name="csY2" fmla="*/ 494045 h 984062"/>
              <a:gd name="csX3" fmla="*/ 1279519 w 1499314"/>
              <a:gd name="csY3" fmla="*/ 36767 h 984062"/>
              <a:gd name="csX4" fmla="*/ 1499314 w 1499314"/>
              <a:gd name="csY4" fmla="*/ 0 h 984062"/>
              <a:gd name="csX5" fmla="*/ 1499314 w 1499314"/>
              <a:gd name="csY5" fmla="*/ 464694 h 984062"/>
              <a:gd name="csX6" fmla="*/ 1369260 w 1499314"/>
              <a:gd name="csY6" fmla="*/ 486368 h 984062"/>
              <a:gd name="csX7" fmla="*/ 647924 w 1499314"/>
              <a:gd name="csY7" fmla="*/ 826920 h 984062"/>
              <a:gd name="csX8" fmla="*/ 519964 w 1499314"/>
              <a:gd name="csY8" fmla="*/ 972270 h 984062"/>
              <a:gd name="csX9" fmla="*/ 512567 w 1499314"/>
              <a:gd name="csY9" fmla="*/ 984062 h 984062"/>
              <a:gd name="csX10" fmla="*/ 0 w 1499314"/>
              <a:gd name="csY10" fmla="*/ 984061 h 9840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99314" h="984062">
                <a:moveTo>
                  <a:pt x="0" y="984061"/>
                </a:moveTo>
                <a:lnTo>
                  <a:pt x="4529" y="970053"/>
                </a:lnTo>
                <a:cubicBezTo>
                  <a:pt x="67744" y="800093"/>
                  <a:pt x="177311" y="640434"/>
                  <a:pt x="332233" y="494045"/>
                </a:cubicBezTo>
                <a:cubicBezTo>
                  <a:pt x="570326" y="268155"/>
                  <a:pt x="889385" y="114349"/>
                  <a:pt x="1279519" y="36767"/>
                </a:cubicBezTo>
                <a:lnTo>
                  <a:pt x="1499314" y="0"/>
                </a:lnTo>
                <a:lnTo>
                  <a:pt x="1499314" y="464694"/>
                </a:lnTo>
                <a:lnTo>
                  <a:pt x="1369260" y="486368"/>
                </a:lnTo>
                <a:cubicBezTo>
                  <a:pt x="1069820" y="546158"/>
                  <a:pt x="820332" y="663851"/>
                  <a:pt x="647924" y="826920"/>
                </a:cubicBezTo>
                <a:cubicBezTo>
                  <a:pt x="597686" y="874377"/>
                  <a:pt x="555011" y="922897"/>
                  <a:pt x="519964" y="972270"/>
                </a:cubicBezTo>
                <a:lnTo>
                  <a:pt x="512567" y="984062"/>
                </a:lnTo>
                <a:lnTo>
                  <a:pt x="0" y="984061"/>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9" name="Forma livre: Forma 28">
            <a:extLst>
              <a:ext uri="{FF2B5EF4-FFF2-40B4-BE49-F238E27FC236}">
                <a16:creationId xmlns:a16="http://schemas.microsoft.com/office/drawing/2014/main" id="{F6AEAB36-CC40-8AD8-C476-E4C7AA113F4F}"/>
              </a:ext>
            </a:extLst>
          </p:cNvPr>
          <p:cNvSpPr/>
          <p:nvPr userDrawn="1"/>
        </p:nvSpPr>
        <p:spPr>
          <a:xfrm rot="20396954">
            <a:off x="1815354" y="3786359"/>
            <a:ext cx="1810038" cy="2200970"/>
          </a:xfrm>
          <a:custGeom>
            <a:avLst/>
            <a:gdLst>
              <a:gd name="csX0" fmla="*/ 1766824 w 1810038"/>
              <a:gd name="csY0" fmla="*/ 0 h 2200970"/>
              <a:gd name="csX1" fmla="*/ 1783627 w 1810038"/>
              <a:gd name="csY1" fmla="*/ 137246 h 2200970"/>
              <a:gd name="csX2" fmla="*/ 1803624 w 1810038"/>
              <a:gd name="csY2" fmla="*/ 685304 h 2200970"/>
              <a:gd name="csX3" fmla="*/ 1470541 w 1810038"/>
              <a:gd name="csY3" fmla="*/ 1637527 h 2200970"/>
              <a:gd name="csX4" fmla="*/ 572023 w 1810038"/>
              <a:gd name="csY4" fmla="*/ 2194907 h 2200970"/>
              <a:gd name="csX5" fmla="*/ 14403 w 1810038"/>
              <a:gd name="csY5" fmla="*/ 2110705 h 2200970"/>
              <a:gd name="csX6" fmla="*/ 16214 w 1810038"/>
              <a:gd name="csY6" fmla="*/ 2110345 h 2200970"/>
              <a:gd name="csX7" fmla="*/ 0 w 1810038"/>
              <a:gd name="csY7" fmla="*/ 2102669 h 2200970"/>
              <a:gd name="csX8" fmla="*/ 157853 w 1810038"/>
              <a:gd name="csY8" fmla="*/ 1670165 h 2200970"/>
              <a:gd name="csX9" fmla="*/ 215477 w 1810038"/>
              <a:gd name="csY9" fmla="*/ 1695595 h 2200970"/>
              <a:gd name="csX10" fmla="*/ 525077 w 1810038"/>
              <a:gd name="csY10" fmla="*/ 1738531 h 2200970"/>
              <a:gd name="csX11" fmla="*/ 1347494 w 1810038"/>
              <a:gd name="csY11" fmla="*/ 645152 h 2200970"/>
              <a:gd name="csX12" fmla="*/ 1306790 w 1810038"/>
              <a:gd name="csY12" fmla="*/ 11175 h 2200970"/>
              <a:gd name="csX13" fmla="*/ 1305421 w 1810038"/>
              <a:gd name="csY13" fmla="*/ 0 h 2200970"/>
              <a:gd name="csX14" fmla="*/ 1766824 w 1810038"/>
              <a:gd name="csY14" fmla="*/ 0 h 22009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810038" h="2200970">
                <a:moveTo>
                  <a:pt x="1766824" y="0"/>
                </a:moveTo>
                <a:lnTo>
                  <a:pt x="1783627" y="137246"/>
                </a:lnTo>
                <a:cubicBezTo>
                  <a:pt x="1804742" y="322551"/>
                  <a:pt x="1818905" y="508841"/>
                  <a:pt x="1803624" y="685304"/>
                </a:cubicBezTo>
                <a:cubicBezTo>
                  <a:pt x="1772961" y="1035182"/>
                  <a:pt x="1654407" y="1373215"/>
                  <a:pt x="1470541" y="1637527"/>
                </a:cubicBezTo>
                <a:cubicBezTo>
                  <a:pt x="1242908" y="1964279"/>
                  <a:pt x="932584" y="2156971"/>
                  <a:pt x="572023" y="2194907"/>
                </a:cubicBezTo>
                <a:cubicBezTo>
                  <a:pt x="382997" y="2214903"/>
                  <a:pt x="193798" y="2185092"/>
                  <a:pt x="14403" y="2110705"/>
                </a:cubicBezTo>
                <a:lnTo>
                  <a:pt x="16214" y="2110345"/>
                </a:lnTo>
                <a:lnTo>
                  <a:pt x="0" y="2102669"/>
                </a:lnTo>
                <a:lnTo>
                  <a:pt x="157853" y="1670165"/>
                </a:lnTo>
                <a:lnTo>
                  <a:pt x="215477" y="1695595"/>
                </a:lnTo>
                <a:cubicBezTo>
                  <a:pt x="317458" y="1734322"/>
                  <a:pt x="422278" y="1749217"/>
                  <a:pt x="525077" y="1738531"/>
                </a:cubicBezTo>
                <a:cubicBezTo>
                  <a:pt x="1029047" y="1685325"/>
                  <a:pt x="1304547" y="1134201"/>
                  <a:pt x="1347494" y="645152"/>
                </a:cubicBezTo>
                <a:cubicBezTo>
                  <a:pt x="1363894" y="459056"/>
                  <a:pt x="1336099" y="241251"/>
                  <a:pt x="1306790" y="11175"/>
                </a:cubicBezTo>
                <a:lnTo>
                  <a:pt x="1305421" y="0"/>
                </a:lnTo>
                <a:lnTo>
                  <a:pt x="1766824"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27" name="Forma livre: Forma 26">
            <a:extLst>
              <a:ext uri="{FF2B5EF4-FFF2-40B4-BE49-F238E27FC236}">
                <a16:creationId xmlns:a16="http://schemas.microsoft.com/office/drawing/2014/main" id="{1AC0E3D6-1ACC-1EA7-F2F2-BE5F9C862F85}"/>
              </a:ext>
            </a:extLst>
          </p:cNvPr>
          <p:cNvSpPr/>
          <p:nvPr userDrawn="1"/>
        </p:nvSpPr>
        <p:spPr>
          <a:xfrm rot="20396954">
            <a:off x="697245" y="2849722"/>
            <a:ext cx="1093003" cy="3529050"/>
          </a:xfrm>
          <a:custGeom>
            <a:avLst/>
            <a:gdLst>
              <a:gd name="csX0" fmla="*/ 419394 w 1093003"/>
              <a:gd name="csY0" fmla="*/ 0 h 3529050"/>
              <a:gd name="csX1" fmla="*/ 855922 w 1093003"/>
              <a:gd name="csY1" fmla="*/ 159322 h 3529050"/>
              <a:gd name="csX2" fmla="*/ 855748 w 1093003"/>
              <a:gd name="csY2" fmla="*/ 160253 h 3529050"/>
              <a:gd name="csX3" fmla="*/ 684048 w 1093003"/>
              <a:gd name="csY3" fmla="*/ 797346 h 3529050"/>
              <a:gd name="csX4" fmla="*/ 494372 w 1093003"/>
              <a:gd name="csY4" fmla="*/ 2291010 h 3529050"/>
              <a:gd name="csX5" fmla="*/ 858057 w 1093003"/>
              <a:gd name="csY5" fmla="*/ 2936057 h 3529050"/>
              <a:gd name="csX6" fmla="*/ 1074748 w 1093003"/>
              <a:gd name="csY6" fmla="*/ 3088490 h 3529050"/>
              <a:gd name="csX7" fmla="*/ 1093003 w 1093003"/>
              <a:gd name="csY7" fmla="*/ 3096546 h 3529050"/>
              <a:gd name="csX8" fmla="*/ 935150 w 1093003"/>
              <a:gd name="csY8" fmla="*/ 3529050 h 3529050"/>
              <a:gd name="csX9" fmla="*/ 845408 w 1093003"/>
              <a:gd name="csY9" fmla="*/ 3486562 h 3529050"/>
              <a:gd name="csX10" fmla="*/ 547048 w 1093003"/>
              <a:gd name="csY10" fmla="*/ 3273307 h 3529050"/>
              <a:gd name="csX11" fmla="*/ 45470 w 1093003"/>
              <a:gd name="csY11" fmla="*/ 2384357 h 3529050"/>
              <a:gd name="csX12" fmla="*/ 244634 w 1093003"/>
              <a:gd name="csY12" fmla="*/ 666882 h 3529050"/>
              <a:gd name="csX13" fmla="*/ 406618 w 1093003"/>
              <a:gd name="csY13" fmla="*/ 68337 h 3529050"/>
              <a:gd name="csX14" fmla="*/ 419394 w 1093003"/>
              <a:gd name="csY14" fmla="*/ 0 h 35290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093003" h="3529050">
                <a:moveTo>
                  <a:pt x="419394" y="0"/>
                </a:moveTo>
                <a:lnTo>
                  <a:pt x="855922" y="159322"/>
                </a:lnTo>
                <a:lnTo>
                  <a:pt x="855748" y="160253"/>
                </a:lnTo>
                <a:cubicBezTo>
                  <a:pt x="808729" y="378283"/>
                  <a:pt x="745596" y="590437"/>
                  <a:pt x="684048" y="797346"/>
                </a:cubicBezTo>
                <a:cubicBezTo>
                  <a:pt x="532943" y="1305879"/>
                  <a:pt x="389967" y="1785766"/>
                  <a:pt x="494372" y="2291010"/>
                </a:cubicBezTo>
                <a:cubicBezTo>
                  <a:pt x="544440" y="2533598"/>
                  <a:pt x="677133" y="2768719"/>
                  <a:pt x="858057" y="2936057"/>
                </a:cubicBezTo>
                <a:cubicBezTo>
                  <a:pt x="926640" y="2999534"/>
                  <a:pt x="999554" y="3050591"/>
                  <a:pt x="1074748" y="3088490"/>
                </a:cubicBezTo>
                <a:lnTo>
                  <a:pt x="1093003" y="3096546"/>
                </a:lnTo>
                <a:lnTo>
                  <a:pt x="935150" y="3529050"/>
                </a:lnTo>
                <a:lnTo>
                  <a:pt x="845408" y="3486562"/>
                </a:lnTo>
                <a:cubicBezTo>
                  <a:pt x="740835" y="3431068"/>
                  <a:pt x="640658" y="3359684"/>
                  <a:pt x="547048" y="3273307"/>
                </a:cubicBezTo>
                <a:cubicBezTo>
                  <a:pt x="297608" y="3042529"/>
                  <a:pt x="114750" y="2718466"/>
                  <a:pt x="45470" y="2384357"/>
                </a:cubicBezTo>
                <a:cubicBezTo>
                  <a:pt x="-82391" y="1765934"/>
                  <a:pt x="83583" y="1207205"/>
                  <a:pt x="244634" y="666882"/>
                </a:cubicBezTo>
                <a:cubicBezTo>
                  <a:pt x="305809" y="461893"/>
                  <a:pt x="363974" y="265596"/>
                  <a:pt x="406618" y="68337"/>
                </a:cubicBezTo>
                <a:lnTo>
                  <a:pt x="419394"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4" name="Forma livre: Forma 33">
            <a:extLst>
              <a:ext uri="{FF2B5EF4-FFF2-40B4-BE49-F238E27FC236}">
                <a16:creationId xmlns:a16="http://schemas.microsoft.com/office/drawing/2014/main" id="{922F7239-8938-863F-8A8C-A23CDB7CBB59}"/>
              </a:ext>
            </a:extLst>
          </p:cNvPr>
          <p:cNvSpPr/>
          <p:nvPr userDrawn="1"/>
        </p:nvSpPr>
        <p:spPr>
          <a:xfrm rot="21407349">
            <a:off x="4523631" y="1501916"/>
            <a:ext cx="1112631" cy="1995475"/>
          </a:xfrm>
          <a:custGeom>
            <a:avLst/>
            <a:gdLst>
              <a:gd name="csX0" fmla="*/ 894749 w 1112631"/>
              <a:gd name="csY0" fmla="*/ 292 h 1995475"/>
              <a:gd name="csX1" fmla="*/ 940725 w 1112631"/>
              <a:gd name="csY1" fmla="*/ 7301 h 1995475"/>
              <a:gd name="csX2" fmla="*/ 984345 w 1112631"/>
              <a:gd name="csY2" fmla="*/ 23478 h 1995475"/>
              <a:gd name="csX3" fmla="*/ 1105320 w 1112631"/>
              <a:gd name="csY3" fmla="*/ 287173 h 1995475"/>
              <a:gd name="csX4" fmla="*/ 1060225 w 1112631"/>
              <a:gd name="csY4" fmla="*/ 477944 h 1995475"/>
              <a:gd name="csX5" fmla="*/ 343141 w 1112631"/>
              <a:gd name="csY5" fmla="*/ 1905175 h 1995475"/>
              <a:gd name="csX6" fmla="*/ 42942 w 1112631"/>
              <a:gd name="csY6" fmla="*/ 1994774 h 1995475"/>
              <a:gd name="csX7" fmla="*/ 1 w 1112631"/>
              <a:gd name="csY7" fmla="*/ 1995475 h 1995475"/>
              <a:gd name="csX8" fmla="*/ 0 w 1112631"/>
              <a:gd name="csY8" fmla="*/ 1535812 h 1995475"/>
              <a:gd name="csX9" fmla="*/ 23301 w 1112631"/>
              <a:gd name="csY9" fmla="*/ 1536058 h 1995475"/>
              <a:gd name="csX10" fmla="*/ 118590 w 1112631"/>
              <a:gd name="csY10" fmla="*/ 1504829 h 1995475"/>
              <a:gd name="csX11" fmla="*/ 420962 w 1112631"/>
              <a:gd name="csY11" fmla="*/ 1062901 h 1995475"/>
              <a:gd name="csX12" fmla="*/ 612953 w 1112631"/>
              <a:gd name="csY12" fmla="*/ 376892 h 1995475"/>
              <a:gd name="csX13" fmla="*/ 661023 w 1112631"/>
              <a:gd name="csY13" fmla="*/ 172067 h 1995475"/>
              <a:gd name="csX14" fmla="*/ 894749 w 1112631"/>
              <a:gd name="csY14" fmla="*/ 292 h 1995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12631" h="1995475">
                <a:moveTo>
                  <a:pt x="894749" y="292"/>
                </a:moveTo>
                <a:cubicBezTo>
                  <a:pt x="909983" y="1061"/>
                  <a:pt x="925369" y="3362"/>
                  <a:pt x="940725" y="7301"/>
                </a:cubicBezTo>
                <a:cubicBezTo>
                  <a:pt x="956073" y="11304"/>
                  <a:pt x="970650" y="16759"/>
                  <a:pt x="984345" y="23478"/>
                </a:cubicBezTo>
                <a:cubicBezTo>
                  <a:pt x="1080214" y="70523"/>
                  <a:pt x="1132909" y="179608"/>
                  <a:pt x="1105320" y="287173"/>
                </a:cubicBezTo>
                <a:cubicBezTo>
                  <a:pt x="1091812" y="339125"/>
                  <a:pt x="1077036" y="403767"/>
                  <a:pt x="1060225" y="477944"/>
                </a:cubicBezTo>
                <a:cubicBezTo>
                  <a:pt x="954632" y="945092"/>
                  <a:pt x="794900" y="1651314"/>
                  <a:pt x="343141" y="1905175"/>
                </a:cubicBezTo>
                <a:cubicBezTo>
                  <a:pt x="249924" y="1957449"/>
                  <a:pt x="148869" y="1987386"/>
                  <a:pt x="42942" y="1994774"/>
                </a:cubicBezTo>
                <a:lnTo>
                  <a:pt x="1" y="1995475"/>
                </a:lnTo>
                <a:lnTo>
                  <a:pt x="0" y="1535812"/>
                </a:lnTo>
                <a:lnTo>
                  <a:pt x="23301" y="1536058"/>
                </a:lnTo>
                <a:cubicBezTo>
                  <a:pt x="65165" y="1531294"/>
                  <a:pt x="95767" y="1517625"/>
                  <a:pt x="118590" y="1504829"/>
                </a:cubicBezTo>
                <a:cubicBezTo>
                  <a:pt x="194677" y="1462343"/>
                  <a:pt x="308524" y="1350892"/>
                  <a:pt x="420962" y="1062901"/>
                </a:cubicBezTo>
                <a:cubicBezTo>
                  <a:pt x="509085" y="837038"/>
                  <a:pt x="566907" y="581927"/>
                  <a:pt x="612953" y="376892"/>
                </a:cubicBezTo>
                <a:cubicBezTo>
                  <a:pt x="630678" y="298705"/>
                  <a:pt x="645740" y="231530"/>
                  <a:pt x="661023" y="172067"/>
                </a:cubicBezTo>
                <a:cubicBezTo>
                  <a:pt x="689048" y="64549"/>
                  <a:pt x="788122" y="-5091"/>
                  <a:pt x="894749" y="292"/>
                </a:cubicBez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
        <p:nvSpPr>
          <p:cNvPr id="32" name="Forma livre: Forma 31">
            <a:extLst>
              <a:ext uri="{FF2B5EF4-FFF2-40B4-BE49-F238E27FC236}">
                <a16:creationId xmlns:a16="http://schemas.microsoft.com/office/drawing/2014/main" id="{0D835D6C-FA33-C20A-420C-FAB177E98B26}"/>
              </a:ext>
            </a:extLst>
          </p:cNvPr>
          <p:cNvSpPr/>
          <p:nvPr userDrawn="1"/>
        </p:nvSpPr>
        <p:spPr>
          <a:xfrm rot="21407349">
            <a:off x="2364706" y="1669916"/>
            <a:ext cx="2165996" cy="2003424"/>
          </a:xfrm>
          <a:custGeom>
            <a:avLst/>
            <a:gdLst>
              <a:gd name="csX0" fmla="*/ 866851 w 2165996"/>
              <a:gd name="csY0" fmla="*/ 4913 h 2003424"/>
              <a:gd name="csX1" fmla="*/ 1097864 w 2165996"/>
              <a:gd name="csY1" fmla="*/ 73048 h 2003424"/>
              <a:gd name="csX2" fmla="*/ 1432353 w 2165996"/>
              <a:gd name="csY2" fmla="*/ 350268 h 2003424"/>
              <a:gd name="csX3" fmla="*/ 1672700 w 2165996"/>
              <a:gd name="csY3" fmla="*/ 887091 h 2003424"/>
              <a:gd name="csX4" fmla="*/ 2026437 w 2165996"/>
              <a:gd name="csY4" fmla="*/ 1437545 h 2003424"/>
              <a:gd name="csX5" fmla="*/ 2117619 w 2165996"/>
              <a:gd name="csY5" fmla="*/ 1458994 h 2003424"/>
              <a:gd name="csX6" fmla="*/ 2165995 w 2165996"/>
              <a:gd name="csY6" fmla="*/ 1459505 h 2003424"/>
              <a:gd name="csX7" fmla="*/ 2165996 w 2165996"/>
              <a:gd name="csY7" fmla="*/ 1919168 h 2003424"/>
              <a:gd name="csX8" fmla="*/ 2128623 w 2165996"/>
              <a:gd name="csY8" fmla="*/ 1919778 h 2003424"/>
              <a:gd name="csX9" fmla="*/ 1879507 w 2165996"/>
              <a:gd name="csY9" fmla="*/ 1872780 h 2003424"/>
              <a:gd name="csX10" fmla="*/ 1235542 w 2165996"/>
              <a:gd name="csY10" fmla="*/ 1028090 h 2003424"/>
              <a:gd name="csX11" fmla="*/ 1063654 w 2165996"/>
              <a:gd name="csY11" fmla="*/ 623891 h 2003424"/>
              <a:gd name="csX12" fmla="*/ 742278 w 2165996"/>
              <a:gd name="csY12" fmla="*/ 463904 h 2003424"/>
              <a:gd name="csX13" fmla="*/ 538285 w 2165996"/>
              <a:gd name="csY13" fmla="*/ 650244 h 2003424"/>
              <a:gd name="csX14" fmla="*/ 480588 w 2165996"/>
              <a:gd name="csY14" fmla="*/ 1180229 h 2003424"/>
              <a:gd name="csX15" fmla="*/ 719514 w 2165996"/>
              <a:gd name="csY15" fmla="*/ 1826134 h 2003424"/>
              <a:gd name="csX16" fmla="*/ 738772 w 2165996"/>
              <a:gd name="csY16" fmla="*/ 1869756 h 2003424"/>
              <a:gd name="csX17" fmla="*/ 297155 w 2165996"/>
              <a:gd name="csY17" fmla="*/ 2003424 h 2003424"/>
              <a:gd name="csX18" fmla="*/ 222244 w 2165996"/>
              <a:gd name="csY18" fmla="*/ 1833742 h 2003424"/>
              <a:gd name="csX19" fmla="*/ 32384 w 2165996"/>
              <a:gd name="csY19" fmla="*/ 1273948 h 2003424"/>
              <a:gd name="csX20" fmla="*/ 135792 w 2165996"/>
              <a:gd name="csY20" fmla="*/ 431721 h 2003424"/>
              <a:gd name="csX21" fmla="*/ 637235 w 2165996"/>
              <a:gd name="csY21" fmla="*/ 17301 h 2003424"/>
              <a:gd name="csX22" fmla="*/ 866851 w 2165996"/>
              <a:gd name="csY22" fmla="*/ 4913 h 20034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165996" h="2003424">
                <a:moveTo>
                  <a:pt x="866851" y="4913"/>
                </a:moveTo>
                <a:cubicBezTo>
                  <a:pt x="944357" y="14300"/>
                  <a:pt x="1022096" y="37109"/>
                  <a:pt x="1097864" y="73048"/>
                </a:cubicBezTo>
                <a:cubicBezTo>
                  <a:pt x="1225900" y="133811"/>
                  <a:pt x="1344478" y="232069"/>
                  <a:pt x="1432353" y="350268"/>
                </a:cubicBezTo>
                <a:cubicBezTo>
                  <a:pt x="1550338" y="509488"/>
                  <a:pt x="1612730" y="701491"/>
                  <a:pt x="1672700" y="887091"/>
                </a:cubicBezTo>
                <a:cubicBezTo>
                  <a:pt x="1769632" y="1187234"/>
                  <a:pt x="1838691" y="1374275"/>
                  <a:pt x="2026437" y="1437545"/>
                </a:cubicBezTo>
                <a:cubicBezTo>
                  <a:pt x="2060372" y="1448959"/>
                  <a:pt x="2090620" y="1455701"/>
                  <a:pt x="2117619" y="1458994"/>
                </a:cubicBezTo>
                <a:lnTo>
                  <a:pt x="2165995" y="1459505"/>
                </a:lnTo>
                <a:lnTo>
                  <a:pt x="2165996" y="1919168"/>
                </a:lnTo>
                <a:lnTo>
                  <a:pt x="2128623" y="1919778"/>
                </a:lnTo>
                <a:cubicBezTo>
                  <a:pt x="2047490" y="1916854"/>
                  <a:pt x="1964034" y="1901218"/>
                  <a:pt x="1879507" y="1872780"/>
                </a:cubicBezTo>
                <a:cubicBezTo>
                  <a:pt x="1462887" y="1732299"/>
                  <a:pt x="1337222" y="1342048"/>
                  <a:pt x="1235542" y="1028090"/>
                </a:cubicBezTo>
                <a:cubicBezTo>
                  <a:pt x="1184965" y="871139"/>
                  <a:pt x="1136631" y="722108"/>
                  <a:pt x="1063654" y="623891"/>
                </a:cubicBezTo>
                <a:cubicBezTo>
                  <a:pt x="989305" y="523996"/>
                  <a:pt x="855217" y="436974"/>
                  <a:pt x="742278" y="463904"/>
                </a:cubicBezTo>
                <a:cubicBezTo>
                  <a:pt x="668255" y="481472"/>
                  <a:pt x="591967" y="551116"/>
                  <a:pt x="538285" y="650244"/>
                </a:cubicBezTo>
                <a:cubicBezTo>
                  <a:pt x="455522" y="803329"/>
                  <a:pt x="437296" y="971715"/>
                  <a:pt x="480588" y="1180229"/>
                </a:cubicBezTo>
                <a:cubicBezTo>
                  <a:pt x="523461" y="1387675"/>
                  <a:pt x="623199" y="1610155"/>
                  <a:pt x="719514" y="1826134"/>
                </a:cubicBezTo>
                <a:lnTo>
                  <a:pt x="738772" y="1869756"/>
                </a:lnTo>
                <a:lnTo>
                  <a:pt x="297155" y="2003424"/>
                </a:lnTo>
                <a:lnTo>
                  <a:pt x="222244" y="1833742"/>
                </a:lnTo>
                <a:cubicBezTo>
                  <a:pt x="144026" y="1652254"/>
                  <a:pt x="72333" y="1466096"/>
                  <a:pt x="32384" y="1273948"/>
                </a:cubicBezTo>
                <a:cubicBezTo>
                  <a:pt x="-33181" y="957521"/>
                  <a:pt x="577" y="682008"/>
                  <a:pt x="135792" y="431721"/>
                </a:cubicBezTo>
                <a:cubicBezTo>
                  <a:pt x="252062" y="216425"/>
                  <a:pt x="435041" y="65370"/>
                  <a:pt x="637235" y="17301"/>
                </a:cubicBezTo>
                <a:cubicBezTo>
                  <a:pt x="712071" y="-442"/>
                  <a:pt x="789345" y="-4475"/>
                  <a:pt x="866851" y="4913"/>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a:p>
        </p:txBody>
      </p:sp>
    </p:spTree>
    <p:extLst>
      <p:ext uri="{BB962C8B-B14F-4D97-AF65-F5344CB8AC3E}">
        <p14:creationId xmlns:p14="http://schemas.microsoft.com/office/powerpoint/2010/main" val="212512202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50" Type="http://schemas.openxmlformats.org/officeDocument/2006/relationships/slideLayout" Target="../slideLayouts/slideLayout63.xml"/><Relationship Id="rId55" Type="http://schemas.openxmlformats.org/officeDocument/2006/relationships/slideLayout" Target="../slideLayouts/slideLayout68.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3" Type="http://schemas.openxmlformats.org/officeDocument/2006/relationships/slideLayout" Target="../slideLayouts/slideLayout66.xml"/><Relationship Id="rId58" Type="http://schemas.openxmlformats.org/officeDocument/2006/relationships/theme" Target="../theme/theme2.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56" Type="http://schemas.openxmlformats.org/officeDocument/2006/relationships/slideLayout" Target="../slideLayouts/slideLayout69.xml"/><Relationship Id="rId8" Type="http://schemas.openxmlformats.org/officeDocument/2006/relationships/slideLayout" Target="../slideLayouts/slideLayout21.xml"/><Relationship Id="rId51" Type="http://schemas.openxmlformats.org/officeDocument/2006/relationships/slideLayout" Target="../slideLayouts/slideLayout64.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54" Type="http://schemas.openxmlformats.org/officeDocument/2006/relationships/slideLayout" Target="../slideLayouts/slideLayout67.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slideLayout" Target="../slideLayouts/slideLayout62.xml"/><Relationship Id="rId57" Type="http://schemas.openxmlformats.org/officeDocument/2006/relationships/slideLayout" Target="../slideLayouts/slideLayout70.xml"/><Relationship Id="rId10" Type="http://schemas.openxmlformats.org/officeDocument/2006/relationships/slideLayout" Target="../slideLayouts/slideLayout23.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52"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1522666E-F622-FE34-A25D-528AFDC9E1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7D2CA36-1DE4-4683-1AA6-79DC335866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E7DD9F6-1F45-FEBC-F9C8-4C5AC4BB36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292970F-ECB8-408D-8D50-5655C41B7A0E}" type="datetimeFigureOut">
              <a:rPr lang="pt-BR" smtClean="0"/>
              <a:t>06/07/2026</a:t>
            </a:fld>
            <a:endParaRPr lang="pt-BR"/>
          </a:p>
        </p:txBody>
      </p:sp>
      <p:sp>
        <p:nvSpPr>
          <p:cNvPr id="5" name="Espaço Reservado para Rodapé 4">
            <a:extLst>
              <a:ext uri="{FF2B5EF4-FFF2-40B4-BE49-F238E27FC236}">
                <a16:creationId xmlns:a16="http://schemas.microsoft.com/office/drawing/2014/main" id="{B672E44F-1679-D2C3-974B-5446420DC0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456A795-446E-55D6-0D3C-31233BAC33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203A61-1D49-4AD0-9F2B-C9C67E9DAEF9}" type="slidenum">
              <a:rPr lang="pt-BR" smtClean="0"/>
              <a:t>‹nº›</a:t>
            </a:fld>
            <a:endParaRPr lang="pt-BR"/>
          </a:p>
        </p:txBody>
      </p:sp>
    </p:spTree>
    <p:extLst>
      <p:ext uri="{BB962C8B-B14F-4D97-AF65-F5344CB8AC3E}">
        <p14:creationId xmlns:p14="http://schemas.microsoft.com/office/powerpoint/2010/main" val="490970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634030" y="634999"/>
            <a:ext cx="10923934" cy="1113476"/>
          </a:xfrm>
          <a:prstGeom prst="rect">
            <a:avLst/>
          </a:prstGeom>
        </p:spPr>
        <p:txBody>
          <a:bodyPr vert="horz" lIns="91440" tIns="45720" rIns="91440" bIns="45720" rtlCol="0" anchor="t">
            <a:normAutofit/>
          </a:bodyPr>
          <a:lstStyle/>
          <a:p>
            <a:pPr rtl="0"/>
            <a:r>
              <a:rPr lang="pt-br"/>
              <a:t>Clique para editar o estilo de título Mestre</a:t>
            </a:r>
          </a:p>
        </p:txBody>
      </p:sp>
      <p:sp>
        <p:nvSpPr>
          <p:cNvPr id="3" name="Espaço Reservado para Texto 2"/>
          <p:cNvSpPr>
            <a:spLocks noGrp="1"/>
          </p:cNvSpPr>
          <p:nvPr>
            <p:ph type="body" idx="1"/>
          </p:nvPr>
        </p:nvSpPr>
        <p:spPr>
          <a:xfrm>
            <a:off x="634030" y="2129475"/>
            <a:ext cx="10923934" cy="4090350"/>
          </a:xfrm>
          <a:prstGeom prst="rect">
            <a:avLst/>
          </a:prstGeom>
        </p:spPr>
        <p:txBody>
          <a:bodyPr vert="horz" lIns="91440" tIns="45720" rIns="91440" bIns="45720" rtlCol="0">
            <a:normAutofit/>
          </a:bodyPr>
          <a:lstStyle/>
          <a:p>
            <a:pPr marL="228600" lvl="0" indent="-342900" rtl="0">
              <a:lnSpc>
                <a:spcPct val="120000"/>
              </a:lnSpc>
            </a:pPr>
            <a:r>
              <a:rPr lang="pt-br"/>
              <a:t>Clique para editar o texto Mestre</a:t>
            </a:r>
          </a:p>
          <a:p>
            <a:pPr marL="571500" lvl="1" indent="-342900" rtl="0">
              <a:lnSpc>
                <a:spcPct val="120000"/>
              </a:lnSpc>
            </a:pPr>
            <a:r>
              <a:rPr lang="pt-br"/>
              <a:t>Segundo nível</a:t>
            </a:r>
          </a:p>
          <a:p>
            <a:pPr marL="800100" lvl="2" indent="-342900" rtl="0">
              <a:lnSpc>
                <a:spcPct val="120000"/>
              </a:lnSpc>
            </a:pPr>
            <a:r>
              <a:rPr lang="pt-br"/>
              <a:t>Terceiro nível</a:t>
            </a:r>
          </a:p>
          <a:p>
            <a:pPr marL="1028700" lvl="3" indent="-342900" rtl="0">
              <a:lnSpc>
                <a:spcPct val="120000"/>
              </a:lnSpc>
            </a:pPr>
            <a:r>
              <a:rPr lang="pt-br"/>
              <a:t>Quarto nível</a:t>
            </a:r>
          </a:p>
          <a:p>
            <a:pPr marL="1257300" lvl="4" indent="-342900" rtl="0">
              <a:lnSpc>
                <a:spcPct val="120000"/>
              </a:lnSpc>
            </a:pPr>
            <a:r>
              <a:rPr lang="pt-br"/>
              <a:t>Quinto nível</a:t>
            </a:r>
          </a:p>
        </p:txBody>
      </p:sp>
      <p:sp>
        <p:nvSpPr>
          <p:cNvPr id="4" name="Espaço Reservado para Data 3"/>
          <p:cNvSpPr>
            <a:spLocks noGrp="1"/>
          </p:cNvSpPr>
          <p:nvPr>
            <p:ph type="dt" sz="half" idx="2"/>
          </p:nvPr>
        </p:nvSpPr>
        <p:spPr>
          <a:xfrm>
            <a:off x="634030" y="6426678"/>
            <a:ext cx="2823549" cy="431321"/>
          </a:xfrm>
          <a:prstGeom prst="rect">
            <a:avLst/>
          </a:prstGeom>
        </p:spPr>
        <p:txBody>
          <a:bodyPr vert="horz" lIns="91440" tIns="45720" rIns="91440" bIns="45720" rtlCol="0" anchor="ctr"/>
          <a:lstStyle>
            <a:lvl1pPr algn="l" rtl="0">
              <a:defRPr sz="1200">
                <a:solidFill>
                  <a:schemeClr val="tx1"/>
                </a:solidFill>
              </a:defRPr>
            </a:lvl1pPr>
          </a:lstStyle>
          <a:p>
            <a:pPr rtl="0"/>
            <a:r>
              <a:rPr lang="en-US"/>
              <a:t>6/12/2025</a:t>
            </a:r>
          </a:p>
        </p:txBody>
      </p:sp>
      <p:sp>
        <p:nvSpPr>
          <p:cNvPr id="5" name="Espaço Reservado para Rodapé 4"/>
          <p:cNvSpPr>
            <a:spLocks noGrp="1"/>
          </p:cNvSpPr>
          <p:nvPr>
            <p:ph type="ftr" sz="quarter" idx="3"/>
          </p:nvPr>
        </p:nvSpPr>
        <p:spPr>
          <a:xfrm>
            <a:off x="4038600" y="6426678"/>
            <a:ext cx="4114800" cy="431321"/>
          </a:xfrm>
          <a:prstGeom prst="rect">
            <a:avLst/>
          </a:prstGeom>
        </p:spPr>
        <p:txBody>
          <a:bodyPr vert="horz" lIns="91440" tIns="45720" rIns="91440" bIns="45720" rtlCol="0" anchor="ctr"/>
          <a:lstStyle>
            <a:lvl1pPr algn="ctr" rtl="0">
              <a:defRPr sz="1200">
                <a:solidFill>
                  <a:schemeClr val="tx1"/>
                </a:solidFill>
              </a:defRPr>
            </a:lvl1pPr>
          </a:lstStyle>
          <a:p>
            <a:pPr rtl="0"/>
            <a:endParaRPr lang="en-US"/>
          </a:p>
        </p:txBody>
      </p:sp>
      <p:sp>
        <p:nvSpPr>
          <p:cNvPr id="6" name="Espaço Reservado para o Número do Slide 5"/>
          <p:cNvSpPr>
            <a:spLocks noGrp="1"/>
          </p:cNvSpPr>
          <p:nvPr>
            <p:ph type="sldNum" sz="quarter" idx="4"/>
          </p:nvPr>
        </p:nvSpPr>
        <p:spPr>
          <a:xfrm>
            <a:off x="8729044" y="6426678"/>
            <a:ext cx="2828920" cy="431322"/>
          </a:xfrm>
          <a:prstGeom prst="rect">
            <a:avLst/>
          </a:prstGeom>
        </p:spPr>
        <p:txBody>
          <a:bodyPr vert="horz" lIns="91440" tIns="45720" rIns="91440" bIns="45720" rtlCol="0" anchor="ctr"/>
          <a:lstStyle>
            <a:lvl1pPr algn="r" rtl="0">
              <a:defRPr sz="1200">
                <a:solidFill>
                  <a:schemeClr val="tx1"/>
                </a:solidFill>
              </a:defRPr>
            </a:lvl1pPr>
          </a:lstStyle>
          <a:p>
            <a:pPr rtl="0"/>
            <a:fld id="{48F63A3B-78C7-47BE-AE5E-E10140E04643}" type="slidenum">
              <a:rPr lang="en-US" smtClean="0"/>
              <a:pPr rtl="0"/>
              <a:t>‹nº›</a:t>
            </a:fld>
            <a:endParaRPr lang="en-US"/>
          </a:p>
        </p:txBody>
      </p:sp>
    </p:spTree>
    <p:extLst>
      <p:ext uri="{BB962C8B-B14F-4D97-AF65-F5344CB8AC3E}">
        <p14:creationId xmlns:p14="http://schemas.microsoft.com/office/powerpoint/2010/main" val="395865403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 id="2147483703" r:id="rId38"/>
    <p:sldLayoutId id="2147483704" r:id="rId39"/>
    <p:sldLayoutId id="2147483705" r:id="rId40"/>
    <p:sldLayoutId id="2147483706" r:id="rId41"/>
    <p:sldLayoutId id="2147483707" r:id="rId42"/>
    <p:sldLayoutId id="2147483708" r:id="rId43"/>
    <p:sldLayoutId id="2147483709" r:id="rId44"/>
    <p:sldLayoutId id="2147483710" r:id="rId45"/>
    <p:sldLayoutId id="2147483711" r:id="rId46"/>
    <p:sldLayoutId id="2147483712" r:id="rId47"/>
    <p:sldLayoutId id="2147483713" r:id="rId48"/>
    <p:sldLayoutId id="2147483714" r:id="rId49"/>
    <p:sldLayoutId id="2147483715" r:id="rId50"/>
    <p:sldLayoutId id="2147483716" r:id="rId51"/>
    <p:sldLayoutId id="2147483717" r:id="rId52"/>
    <p:sldLayoutId id="2147483718" r:id="rId53"/>
    <p:sldLayoutId id="2147483719" r:id="rId54"/>
    <p:sldLayoutId id="2147483720" r:id="rId55"/>
    <p:sldLayoutId id="2147483721" r:id="rId56"/>
    <p:sldLayoutId id="2147483722" r:id="rId57"/>
  </p:sldLayoutIdLst>
  <p:hf sldNum="0" hdr="0" ftr="0" dt="0"/>
  <p:txStyles>
    <p:titleStyle>
      <a:lvl1pPr algn="l" defTabSz="914400" rtl="0" eaLnBrk="1" latinLnBrk="0" hangingPunct="1">
        <a:lnSpc>
          <a:spcPct val="90000"/>
        </a:lnSpc>
        <a:spcBef>
          <a:spcPct val="0"/>
        </a:spcBef>
        <a:buNone/>
        <a:defRPr sz="2800" kern="1200" cap="all"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1pPr>
      <a:lvl2pPr marL="2286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2pPr>
      <a:lvl3pPr marL="4572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3pPr>
      <a:lvl4pPr marL="6858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4pPr>
      <a:lvl5pPr marL="914400" indent="0" algn="l" defTabSz="914400" rtl="0" eaLnBrk="1" latinLnBrk="0" hangingPunct="1">
        <a:lnSpc>
          <a:spcPct val="120000"/>
        </a:lnSpc>
        <a:spcBef>
          <a:spcPts val="500"/>
        </a:spcBef>
        <a:spcAft>
          <a:spcPts val="600"/>
        </a:spcAft>
        <a:buFont typeface="Arial" panose="020B0604020202020204" pitchFamily="34" charset="0"/>
        <a:buNone/>
        <a:defRPr lang="en-US" sz="1400" kern="1200" spc="100" baseline="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jp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svg"/><Relationship Id="rId11" Type="http://schemas.openxmlformats.org/officeDocument/2006/relationships/image" Target="../media/image20.jpe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3" Type="http://schemas.openxmlformats.org/officeDocument/2006/relationships/image" Target="../media/image12.jpg"/><Relationship Id="rId7" Type="http://schemas.openxmlformats.org/officeDocument/2006/relationships/image" Target="../media/image32.png"/><Relationship Id="rId12" Type="http://schemas.openxmlformats.org/officeDocument/2006/relationships/image" Target="../media/image37.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1.sv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22.png"/><Relationship Id="rId10" Type="http://schemas.openxmlformats.org/officeDocument/2006/relationships/image" Target="../media/image35.svg"/><Relationship Id="rId4" Type="http://schemas.openxmlformats.org/officeDocument/2006/relationships/image" Target="../media/image13.png"/><Relationship Id="rId9" Type="http://schemas.openxmlformats.org/officeDocument/2006/relationships/image" Target="../media/image34.png"/><Relationship Id="rId14"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svg"/><Relationship Id="rId3" Type="http://schemas.openxmlformats.org/officeDocument/2006/relationships/image" Target="../media/image12.jp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8.xml"/><Relationship Id="rId16"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31.svg"/><Relationship Id="rId11" Type="http://schemas.openxmlformats.org/officeDocument/2006/relationships/image" Target="../media/image40.png"/><Relationship Id="rId5" Type="http://schemas.openxmlformats.org/officeDocument/2006/relationships/image" Target="../media/image30.png"/><Relationship Id="rId15" Type="http://schemas.openxmlformats.org/officeDocument/2006/relationships/image" Target="../media/image44.svg"/><Relationship Id="rId10" Type="http://schemas.openxmlformats.org/officeDocument/2006/relationships/image" Target="../media/image33.svg"/><Relationship Id="rId4" Type="http://schemas.openxmlformats.org/officeDocument/2006/relationships/image" Target="../media/image13.png"/><Relationship Id="rId9" Type="http://schemas.openxmlformats.org/officeDocument/2006/relationships/image" Target="../media/image32.png"/><Relationship Id="rId14"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2.jp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2.png"/><Relationship Id="rId4" Type="http://schemas.openxmlformats.org/officeDocument/2006/relationships/image" Target="../media/image13.png"/><Relationship Id="rId9" Type="http://schemas.microsoft.com/office/2007/relationships/diagramDrawing" Target="../diagrams/drawing1.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2.jp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2.png"/><Relationship Id="rId4" Type="http://schemas.openxmlformats.org/officeDocument/2006/relationships/image" Target="../media/image13.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3" Type="http://schemas.openxmlformats.org/officeDocument/2006/relationships/image" Target="../media/image12.jpg"/><Relationship Id="rId7" Type="http://schemas.openxmlformats.org/officeDocument/2006/relationships/image" Target="../media/image47.svg"/><Relationship Id="rId12"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13.png"/><Relationship Id="rId9" Type="http://schemas.openxmlformats.org/officeDocument/2006/relationships/image" Target="../media/image49.svg"/><Relationship Id="rId1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60.pn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diagramQuickStyle" Target="../diagrams/quickStyle3.xml"/><Relationship Id="rId12"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image" Target="../media/image66.png"/><Relationship Id="rId5" Type="http://schemas.openxmlformats.org/officeDocument/2006/relationships/diagramData" Target="../diagrams/data3.xml"/><Relationship Id="rId10" Type="http://schemas.openxmlformats.org/officeDocument/2006/relationships/image" Target="../media/image65.jpeg"/><Relationship Id="rId4" Type="http://schemas.openxmlformats.org/officeDocument/2006/relationships/image" Target="../media/image64.png"/><Relationship Id="rId9" Type="http://schemas.microsoft.com/office/2007/relationships/diagramDrawing" Target="../diagrams/drawing3.xml"/></Relationships>
</file>

<file path=ppt/slides/_rels/slide2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63.jpeg"/><Relationship Id="rId7" Type="http://schemas.openxmlformats.org/officeDocument/2006/relationships/diagramQuickStyle" Target="../diagrams/quickStyle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64.png"/><Relationship Id="rId9" Type="http://schemas.microsoft.com/office/2007/relationships/diagramDrawing" Target="../diagrams/drawing4.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63.jpeg"/><Relationship Id="rId7" Type="http://schemas.openxmlformats.org/officeDocument/2006/relationships/diagramQuickStyle" Target="../diagrams/quickStyle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64.png"/><Relationship Id="rId9" Type="http://schemas.microsoft.com/office/2007/relationships/diagramDrawing" Target="../diagrams/drawing5.xml"/></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69.png"/><Relationship Id="rId4" Type="http://schemas.openxmlformats.org/officeDocument/2006/relationships/image" Target="../media/image64.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73.png"/></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63.jpeg"/><Relationship Id="rId7" Type="http://schemas.openxmlformats.org/officeDocument/2006/relationships/image" Target="../media/image77.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1.png"/><Relationship Id="rId5" Type="http://schemas.openxmlformats.org/officeDocument/2006/relationships/image" Target="../media/image69.png"/><Relationship Id="rId10" Type="http://schemas.openxmlformats.org/officeDocument/2006/relationships/image" Target="../media/image80.png"/><Relationship Id="rId4" Type="http://schemas.openxmlformats.org/officeDocument/2006/relationships/image" Target="../media/image57.png"/><Relationship Id="rId9" Type="http://schemas.openxmlformats.org/officeDocument/2006/relationships/image" Target="../media/image79.jpeg"/></Relationships>
</file>

<file path=ppt/slides/_rels/slide32.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3.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6.png"/><Relationship Id="rId4" Type="http://schemas.openxmlformats.org/officeDocument/2006/relationships/image" Target="../media/image85.png"/></Relationships>
</file>

<file path=ppt/slides/_rels/slide3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5.png"/><Relationship Id="rId4" Type="http://schemas.openxmlformats.org/officeDocument/2006/relationships/image" Target="../media/image87.jpeg"/></Relationships>
</file>

<file path=ppt/slides/_rels/slide35.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6.png"/></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82.jpg"/><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1.jpg"/><Relationship Id="rId4" Type="http://schemas.openxmlformats.org/officeDocument/2006/relationships/image" Target="../media/image90.png"/></Relationships>
</file>

<file path=ppt/slides/_rels/slide3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2.jpg"/><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3.jpg"/><Relationship Id="rId4"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4.jpg"/><Relationship Id="rId4"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5.jpg"/><Relationship Id="rId4" Type="http://schemas.openxmlformats.org/officeDocument/2006/relationships/image" Target="../media/image90.png"/></Relationships>
</file>

<file path=ppt/slides/_rels/slide4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6.jpg"/><Relationship Id="rId4" Type="http://schemas.openxmlformats.org/officeDocument/2006/relationships/image" Target="../media/image90.png"/></Relationships>
</file>

<file path=ppt/slides/_rels/slide4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7.jpg"/><Relationship Id="rId4" Type="http://schemas.openxmlformats.org/officeDocument/2006/relationships/image" Target="../media/image90.png"/></Relationships>
</file>

<file path=ppt/slides/_rels/slide4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8.jpg"/><Relationship Id="rId4" Type="http://schemas.openxmlformats.org/officeDocument/2006/relationships/image" Target="../media/image90.png"/></Relationships>
</file>

<file path=ppt/slides/_rels/slide4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99.jpg"/><Relationship Id="rId4" Type="http://schemas.openxmlformats.org/officeDocument/2006/relationships/image" Target="../media/image90.png"/></Relationships>
</file>

<file path=ppt/slides/_rels/slide4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83.png"/><Relationship Id="rId5" Type="http://schemas.openxmlformats.org/officeDocument/2006/relationships/image" Target="../media/image100.jpg"/><Relationship Id="rId4" Type="http://schemas.openxmlformats.org/officeDocument/2006/relationships/image" Target="../media/image90.png"/></Relationships>
</file>

<file path=ppt/slides/_rels/slide4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4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03.jpeg"/></Relationships>
</file>

<file path=ppt/slides/_rels/slide5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hyperlink" Target="mailto:flavio.campos@rfb.gov.br" TargetMode="Externa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F13AE-5626-786A-2447-66092592EB50}"/>
            </a:ext>
          </a:extLst>
        </p:cNvPr>
        <p:cNvGrpSpPr/>
        <p:nvPr/>
      </p:nvGrpSpPr>
      <p:grpSpPr>
        <a:xfrm>
          <a:off x="0" y="0"/>
          <a:ext cx="0" cy="0"/>
          <a:chOff x="0" y="0"/>
          <a:chExt cx="0" cy="0"/>
        </a:xfrm>
      </p:grpSpPr>
      <p:pic>
        <p:nvPicPr>
          <p:cNvPr id="5" name="Imagem 4" descr="Uma imagem contendo Logotipo&#10;&#10;Descrição gerada automaticamente">
            <a:extLst>
              <a:ext uri="{FF2B5EF4-FFF2-40B4-BE49-F238E27FC236}">
                <a16:creationId xmlns:a16="http://schemas.microsoft.com/office/drawing/2014/main" id="{23318A01-A6AF-4882-8239-80729F26BC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45719"/>
            <a:ext cx="12192000" cy="45719"/>
          </a:xfrm>
          <a:prstGeom prst="rect">
            <a:avLst/>
          </a:prstGeom>
        </p:spPr>
      </p:pic>
      <p:sp>
        <p:nvSpPr>
          <p:cNvPr id="2" name="Rectangle 1">
            <a:extLst>
              <a:ext uri="{FF2B5EF4-FFF2-40B4-BE49-F238E27FC236}">
                <a16:creationId xmlns:a16="http://schemas.microsoft.com/office/drawing/2014/main" id="{797C8251-0ECC-B86E-9926-D15B0A040C3F}"/>
              </a:ext>
            </a:extLst>
          </p:cNvPr>
          <p:cNvSpPr>
            <a:spLocks noChangeArrowheads="1"/>
          </p:cNvSpPr>
          <p:nvPr/>
        </p:nvSpPr>
        <p:spPr bwMode="auto">
          <a:xfrm>
            <a:off x="0" y="-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sp>
        <p:nvSpPr>
          <p:cNvPr id="3" name="Rectangle 2">
            <a:extLst>
              <a:ext uri="{FF2B5EF4-FFF2-40B4-BE49-F238E27FC236}">
                <a16:creationId xmlns:a16="http://schemas.microsoft.com/office/drawing/2014/main" id="{BC55C416-EC65-B002-E8CB-6548391FB428}"/>
              </a:ext>
            </a:extLst>
          </p:cNvPr>
          <p:cNvSpPr>
            <a:spLocks noChangeArrowheads="1"/>
          </p:cNvSpPr>
          <p:nvPr/>
        </p:nvSpPr>
        <p:spPr bwMode="auto">
          <a:xfrm>
            <a:off x="152400" y="15239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t-BR"/>
          </a:p>
        </p:txBody>
      </p:sp>
      <p:pic>
        <p:nvPicPr>
          <p:cNvPr id="9" name="Imagem 8">
            <a:extLst>
              <a:ext uri="{FF2B5EF4-FFF2-40B4-BE49-F238E27FC236}">
                <a16:creationId xmlns:a16="http://schemas.microsoft.com/office/drawing/2014/main" id="{A5E327ED-5FF0-38FC-BDF9-0D2FCF227D00}"/>
              </a:ext>
            </a:extLst>
          </p:cNvPr>
          <p:cNvPicPr>
            <a:picLocks noChangeAspect="1"/>
          </p:cNvPicPr>
          <p:nvPr/>
        </p:nvPicPr>
        <p:blipFill>
          <a:blip r:embed="rId4"/>
          <a:stretch>
            <a:fillRect/>
          </a:stretch>
        </p:blipFill>
        <p:spPr>
          <a:xfrm>
            <a:off x="0" y="-45719"/>
            <a:ext cx="12192000" cy="6903719"/>
          </a:xfrm>
          <a:prstGeom prst="rect">
            <a:avLst/>
          </a:prstGeom>
        </p:spPr>
      </p:pic>
      <p:sp>
        <p:nvSpPr>
          <p:cNvPr id="10" name="CaixaDeTexto 9">
            <a:extLst>
              <a:ext uri="{FF2B5EF4-FFF2-40B4-BE49-F238E27FC236}">
                <a16:creationId xmlns:a16="http://schemas.microsoft.com/office/drawing/2014/main" id="{6CD0EEC1-DC62-318C-5FD8-E8B88F080506}"/>
              </a:ext>
            </a:extLst>
          </p:cNvPr>
          <p:cNvSpPr txBox="1"/>
          <p:nvPr/>
        </p:nvSpPr>
        <p:spPr>
          <a:xfrm>
            <a:off x="548640" y="5243804"/>
            <a:ext cx="4700016" cy="1018227"/>
          </a:xfrm>
          <a:prstGeom prst="rect">
            <a:avLst/>
          </a:prstGeom>
          <a:noFill/>
        </p:spPr>
        <p:txBody>
          <a:bodyPr wrap="square" rtlCol="0">
            <a:spAutoFit/>
          </a:bodyPr>
          <a:lstStyle/>
          <a:p>
            <a:pPr>
              <a:spcAft>
                <a:spcPts val="500"/>
              </a:spcAft>
            </a:pPr>
            <a:r>
              <a:rPr lang="pt-BR" sz="2400" b="1" dirty="0">
                <a:solidFill>
                  <a:schemeClr val="accent1"/>
                </a:solidFill>
                <a:latin typeface="Arial" panose="020B0604020202020204" pitchFamily="34" charset="0"/>
                <a:cs typeface="Arial" panose="020B0604020202020204" pitchFamily="34" charset="0"/>
              </a:rPr>
              <a:t>Christiano Rocha Pinheiro</a:t>
            </a:r>
          </a:p>
          <a:p>
            <a:r>
              <a:rPr lang="pt-BR" sz="1600" b="1" dirty="0">
                <a:solidFill>
                  <a:schemeClr val="accent1"/>
                </a:solidFill>
                <a:latin typeface="Arial" panose="020B0604020202020204" pitchFamily="34" charset="0"/>
                <a:cs typeface="Arial" panose="020B0604020202020204" pitchFamily="34" charset="0"/>
              </a:rPr>
              <a:t>Auditor-Fiscal da Receita Federal do Brasil</a:t>
            </a:r>
          </a:p>
          <a:p>
            <a:r>
              <a:rPr lang="pt-BR" sz="1600" b="1" dirty="0">
                <a:solidFill>
                  <a:schemeClr val="accent1"/>
                </a:solidFill>
                <a:latin typeface="Arial" panose="020B0604020202020204" pitchFamily="34" charset="0"/>
                <a:cs typeface="Arial" panose="020B0604020202020204" pitchFamily="34" charset="0"/>
              </a:rPr>
              <a:t>Delegado</a:t>
            </a:r>
          </a:p>
        </p:txBody>
      </p:sp>
      <p:pic>
        <p:nvPicPr>
          <p:cNvPr id="13" name="Imagem 12">
            <a:extLst>
              <a:ext uri="{FF2B5EF4-FFF2-40B4-BE49-F238E27FC236}">
                <a16:creationId xmlns:a16="http://schemas.microsoft.com/office/drawing/2014/main" id="{6555A8AE-2238-70DD-9869-49E11035419A}"/>
              </a:ext>
            </a:extLst>
          </p:cNvPr>
          <p:cNvPicPr>
            <a:picLocks noChangeAspect="1"/>
          </p:cNvPicPr>
          <p:nvPr/>
        </p:nvPicPr>
        <p:blipFill>
          <a:blip r:embed="rId5"/>
          <a:stretch>
            <a:fillRect/>
          </a:stretch>
        </p:blipFill>
        <p:spPr>
          <a:xfrm>
            <a:off x="10000944" y="-45719"/>
            <a:ext cx="2191056" cy="647790"/>
          </a:xfrm>
          <a:prstGeom prst="rect">
            <a:avLst/>
          </a:prstGeom>
        </p:spPr>
      </p:pic>
      <p:sp>
        <p:nvSpPr>
          <p:cNvPr id="14" name="CaixaDeTexto 13">
            <a:extLst>
              <a:ext uri="{FF2B5EF4-FFF2-40B4-BE49-F238E27FC236}">
                <a16:creationId xmlns:a16="http://schemas.microsoft.com/office/drawing/2014/main" id="{FB5DFBD8-BDD4-BBB7-E83B-D91D6B867C03}"/>
              </a:ext>
            </a:extLst>
          </p:cNvPr>
          <p:cNvSpPr txBox="1"/>
          <p:nvPr/>
        </p:nvSpPr>
        <p:spPr>
          <a:xfrm>
            <a:off x="5218176" y="5628644"/>
            <a:ext cx="4700016" cy="772006"/>
          </a:xfrm>
          <a:prstGeom prst="rect">
            <a:avLst/>
          </a:prstGeom>
          <a:noFill/>
        </p:spPr>
        <p:txBody>
          <a:bodyPr wrap="square" rtlCol="0">
            <a:spAutoFit/>
          </a:bodyPr>
          <a:lstStyle/>
          <a:p>
            <a:pPr>
              <a:spcAft>
                <a:spcPts val="500"/>
              </a:spcAft>
            </a:pPr>
            <a:r>
              <a:rPr lang="pt-BR" sz="2400" b="1" dirty="0">
                <a:solidFill>
                  <a:schemeClr val="accent1"/>
                </a:solidFill>
                <a:latin typeface="Arial" panose="020B0604020202020204" pitchFamily="34" charset="0"/>
                <a:cs typeface="Arial" panose="020B0604020202020204" pitchFamily="34" charset="0"/>
              </a:rPr>
              <a:t>DRF – João Pessoa</a:t>
            </a:r>
          </a:p>
          <a:p>
            <a:pPr>
              <a:spcAft>
                <a:spcPts val="500"/>
              </a:spcAft>
            </a:pPr>
            <a:r>
              <a:rPr lang="pt-BR" sz="1600" b="1" dirty="0">
                <a:solidFill>
                  <a:schemeClr val="accent1"/>
                </a:solidFill>
                <a:latin typeface="Arial" panose="020B0604020202020204" pitchFamily="34" charset="0"/>
                <a:cs typeface="Arial" panose="020B0604020202020204" pitchFamily="34" charset="0"/>
              </a:rPr>
              <a:t>22 de abril de 2026</a:t>
            </a:r>
          </a:p>
        </p:txBody>
      </p:sp>
    </p:spTree>
    <p:extLst>
      <p:ext uri="{BB962C8B-B14F-4D97-AF65-F5344CB8AC3E}">
        <p14:creationId xmlns:p14="http://schemas.microsoft.com/office/powerpoint/2010/main" val="771446054"/>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B7DF6-991C-66D5-CC1E-8CB171228F5A}"/>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69986126-B152-4A2A-5D44-AF136B170F14}"/>
              </a:ext>
            </a:extLst>
          </p:cNvPr>
          <p:cNvSpPr txBox="1">
            <a:spLocks/>
          </p:cNvSpPr>
          <p:nvPr/>
        </p:nvSpPr>
        <p:spPr>
          <a:xfrm>
            <a:off x="660041" y="2767106"/>
            <a:ext cx="2880828" cy="3071906"/>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pt-BR" sz="4000" kern="1200" dirty="0">
                <a:solidFill>
                  <a:srgbClr val="FFFFFF"/>
                </a:solidFill>
                <a:latin typeface="+mj-lt"/>
                <a:ea typeface="+mj-ea"/>
                <a:cs typeface="+mj-cs"/>
              </a:rPr>
              <a:t>QUE PROBLEMA TEMOS?</a:t>
            </a:r>
          </a:p>
        </p:txBody>
      </p:sp>
      <p:sp>
        <p:nvSpPr>
          <p:cNvPr id="6" name="Título 1">
            <a:extLst>
              <a:ext uri="{FF2B5EF4-FFF2-40B4-BE49-F238E27FC236}">
                <a16:creationId xmlns:a16="http://schemas.microsoft.com/office/drawing/2014/main" id="{83DD46D1-A89C-0983-7DEC-0F63E3FCC7CD}"/>
              </a:ext>
            </a:extLst>
          </p:cNvPr>
          <p:cNvSpPr txBox="1">
            <a:spLocks/>
          </p:cNvSpPr>
          <p:nvPr/>
        </p:nvSpPr>
        <p:spPr>
          <a:xfrm>
            <a:off x="4398513" y="5534515"/>
            <a:ext cx="7433577" cy="95612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5400" b="1" dirty="0">
                <a:solidFill>
                  <a:srgbClr val="002060"/>
                </a:solidFill>
              </a:rPr>
              <a:t>Baixa Segurança Jurídica</a:t>
            </a:r>
          </a:p>
        </p:txBody>
      </p:sp>
      <p:pic>
        <p:nvPicPr>
          <p:cNvPr id="7" name="Imagem 6">
            <a:extLst>
              <a:ext uri="{FF2B5EF4-FFF2-40B4-BE49-F238E27FC236}">
                <a16:creationId xmlns:a16="http://schemas.microsoft.com/office/drawing/2014/main" id="{464B2EEA-C1D3-4211-CA86-0E2D63FEA183}"/>
              </a:ext>
            </a:extLst>
          </p:cNvPr>
          <p:cNvPicPr>
            <a:picLocks noChangeAspect="1"/>
          </p:cNvPicPr>
          <p:nvPr/>
        </p:nvPicPr>
        <p:blipFill>
          <a:blip r:embed="rId2"/>
          <a:stretch>
            <a:fillRect/>
          </a:stretch>
        </p:blipFill>
        <p:spPr>
          <a:xfrm>
            <a:off x="11163993" y="6427032"/>
            <a:ext cx="1025868" cy="405462"/>
          </a:xfrm>
          <a:prstGeom prst="rect">
            <a:avLst/>
          </a:prstGeom>
        </p:spPr>
      </p:pic>
      <p:pic>
        <p:nvPicPr>
          <p:cNvPr id="8" name="Imagem 7">
            <a:extLst>
              <a:ext uri="{FF2B5EF4-FFF2-40B4-BE49-F238E27FC236}">
                <a16:creationId xmlns:a16="http://schemas.microsoft.com/office/drawing/2014/main" id="{871DEC6A-C1F0-0AE7-2FF4-74EA6103D806}"/>
              </a:ext>
            </a:extLst>
          </p:cNvPr>
          <p:cNvPicPr>
            <a:picLocks noChangeAspect="1"/>
          </p:cNvPicPr>
          <p:nvPr/>
        </p:nvPicPr>
        <p:blipFill>
          <a:blip r:embed="rId2"/>
          <a:stretch>
            <a:fillRect/>
          </a:stretch>
        </p:blipFill>
        <p:spPr>
          <a:xfrm>
            <a:off x="-2141" y="6075796"/>
            <a:ext cx="2000529" cy="790685"/>
          </a:xfrm>
          <a:prstGeom prst="rect">
            <a:avLst/>
          </a:prstGeom>
        </p:spPr>
      </p:pic>
      <p:pic>
        <p:nvPicPr>
          <p:cNvPr id="2" name="Picture 2" descr="Thumbnail Image ">
            <a:extLst>
              <a:ext uri="{FF2B5EF4-FFF2-40B4-BE49-F238E27FC236}">
                <a16:creationId xmlns:a16="http://schemas.microsoft.com/office/drawing/2014/main" id="{6D0882E3-CEA2-1206-B9C7-EAD429D435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8554" y="367359"/>
            <a:ext cx="7579215" cy="514165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m 11">
            <a:extLst>
              <a:ext uri="{FF2B5EF4-FFF2-40B4-BE49-F238E27FC236}">
                <a16:creationId xmlns:a16="http://schemas.microsoft.com/office/drawing/2014/main" id="{42C661B3-2139-E0FB-0EB2-C532FAC97780}"/>
              </a:ext>
            </a:extLst>
          </p:cNvPr>
          <p:cNvPicPr>
            <a:picLocks noChangeAspect="1"/>
          </p:cNvPicPr>
          <p:nvPr/>
        </p:nvPicPr>
        <p:blipFill>
          <a:blip r:embed="rId4"/>
          <a:stretch>
            <a:fillRect/>
          </a:stretch>
        </p:blipFill>
        <p:spPr>
          <a:xfrm>
            <a:off x="0" y="0"/>
            <a:ext cx="4040742" cy="6858000"/>
          </a:xfrm>
          <a:prstGeom prst="rect">
            <a:avLst/>
          </a:prstGeom>
        </p:spPr>
      </p:pic>
    </p:spTree>
    <p:extLst>
      <p:ext uri="{BB962C8B-B14F-4D97-AF65-F5344CB8AC3E}">
        <p14:creationId xmlns:p14="http://schemas.microsoft.com/office/powerpoint/2010/main" val="126994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ítulo 22">
            <a:extLst>
              <a:ext uri="{FF2B5EF4-FFF2-40B4-BE49-F238E27FC236}">
                <a16:creationId xmlns:a16="http://schemas.microsoft.com/office/drawing/2014/main" id="{EC426E5B-7185-920D-BD6C-48A91A7E252B}"/>
              </a:ext>
            </a:extLst>
          </p:cNvPr>
          <p:cNvSpPr>
            <a:spLocks noGrp="1"/>
          </p:cNvSpPr>
          <p:nvPr>
            <p:ph type="title"/>
          </p:nvPr>
        </p:nvSpPr>
        <p:spPr>
          <a:xfrm>
            <a:off x="273464" y="111695"/>
            <a:ext cx="11622281" cy="1806752"/>
          </a:xfrm>
        </p:spPr>
        <p:txBody>
          <a:bodyPr>
            <a:noAutofit/>
          </a:bodyPr>
          <a:lstStyle/>
          <a:p>
            <a:pPr defTabSz="457200"/>
            <a:r>
              <a:rPr lang="pt-BR" sz="3200" b="1" dirty="0">
                <a:solidFill>
                  <a:srgbClr val="00B0F0"/>
                </a:solidFill>
                <a:latin typeface="+mn-lt"/>
                <a:ea typeface="+mn-ea"/>
                <a:cs typeface="+mn-cs"/>
              </a:rPr>
              <a:t>Aproximadamente 90% dos créditos tributários federais é constituída sem lançamento de ofício, mas </a:t>
            </a:r>
            <a:r>
              <a:rPr lang="pt-BR" sz="3200" b="1" dirty="0">
                <a:solidFill>
                  <a:srgbClr val="0070C0"/>
                </a:solidFill>
                <a:latin typeface="+mn-lt"/>
                <a:ea typeface="+mn-ea"/>
                <a:cs typeface="+mn-cs"/>
              </a:rPr>
              <a:t>induzida pela percepção de risco</a:t>
            </a:r>
            <a:r>
              <a:rPr lang="pt-BR" sz="3200" b="1" dirty="0">
                <a:solidFill>
                  <a:srgbClr val="00B0F0"/>
                </a:solidFill>
                <a:latin typeface="+mn-lt"/>
                <a:ea typeface="+mn-ea"/>
                <a:cs typeface="+mn-cs"/>
              </a:rPr>
              <a:t>, por declaração do contribuinte.</a:t>
            </a:r>
          </a:p>
        </p:txBody>
      </p:sp>
      <p:pic>
        <p:nvPicPr>
          <p:cNvPr id="3" name="Imagem 3" descr="Gráfico, Gráfico de mapa de árvore&#10;&#10;Descrição gerada automaticamente">
            <a:extLst>
              <a:ext uri="{FF2B5EF4-FFF2-40B4-BE49-F238E27FC236}">
                <a16:creationId xmlns:a16="http://schemas.microsoft.com/office/drawing/2014/main" id="{B79CD245-9FEA-60DF-7E42-80A294C8249F}"/>
              </a:ext>
            </a:extLst>
          </p:cNvPr>
          <p:cNvPicPr>
            <a:picLocks noChangeAspect="1"/>
          </p:cNvPicPr>
          <p:nvPr/>
        </p:nvPicPr>
        <p:blipFill>
          <a:blip r:embed="rId3"/>
          <a:stretch>
            <a:fillRect/>
          </a:stretch>
        </p:blipFill>
        <p:spPr>
          <a:xfrm>
            <a:off x="2398816" y="1630087"/>
            <a:ext cx="7127174" cy="4191591"/>
          </a:xfrm>
          <a:prstGeom prst="rect">
            <a:avLst/>
          </a:prstGeom>
        </p:spPr>
      </p:pic>
      <p:sp>
        <p:nvSpPr>
          <p:cNvPr id="2" name="CaixaDeTexto 1">
            <a:extLst>
              <a:ext uri="{FF2B5EF4-FFF2-40B4-BE49-F238E27FC236}">
                <a16:creationId xmlns:a16="http://schemas.microsoft.com/office/drawing/2014/main" id="{333D3DB8-4AE2-12DC-BA66-A5BBE988092E}"/>
              </a:ext>
            </a:extLst>
          </p:cNvPr>
          <p:cNvSpPr txBox="1"/>
          <p:nvPr/>
        </p:nvSpPr>
        <p:spPr>
          <a:xfrm>
            <a:off x="76567" y="6083067"/>
            <a:ext cx="10477489" cy="600164"/>
          </a:xfrm>
          <a:prstGeom prst="rect">
            <a:avLst/>
          </a:prstGeom>
          <a:noFill/>
        </p:spPr>
        <p:txBody>
          <a:bodyPr wrap="square" rtlCol="0">
            <a:spAutoFit/>
          </a:bodyPr>
          <a:lstStyle/>
          <a:p>
            <a:r>
              <a:rPr lang="pt-BR" sz="1100" dirty="0">
                <a:solidFill>
                  <a:srgbClr val="002060"/>
                </a:solidFill>
              </a:rPr>
              <a:t>* Espontaneamente por não envolver fiscalização e lançamento de ofício, mas entendemos que é induzida pela percepção de risco de detecção e de punição do contribuinte</a:t>
            </a:r>
          </a:p>
          <a:p>
            <a:endParaRPr lang="pt-BR" sz="1100" b="1" dirty="0">
              <a:solidFill>
                <a:srgbClr val="002060"/>
              </a:solidFill>
            </a:endParaRPr>
          </a:p>
          <a:p>
            <a:r>
              <a:rPr lang="pt-BR" sz="1100" b="1" dirty="0">
                <a:solidFill>
                  <a:srgbClr val="002060"/>
                </a:solidFill>
              </a:rPr>
              <a:t>Fonte: </a:t>
            </a:r>
            <a:r>
              <a:rPr lang="pt-BR" sz="1100" dirty="0">
                <a:solidFill>
                  <a:srgbClr val="002060"/>
                </a:solidFill>
              </a:rPr>
              <a:t>DW Processo Integrado (RFB)</a:t>
            </a:r>
          </a:p>
        </p:txBody>
      </p:sp>
      <p:pic>
        <p:nvPicPr>
          <p:cNvPr id="4" name="Imagem 3">
            <a:extLst>
              <a:ext uri="{FF2B5EF4-FFF2-40B4-BE49-F238E27FC236}">
                <a16:creationId xmlns:a16="http://schemas.microsoft.com/office/drawing/2014/main" id="{21250E65-A4B1-15DD-5E7F-3EEE3001752F}"/>
              </a:ext>
            </a:extLst>
          </p:cNvPr>
          <p:cNvPicPr>
            <a:picLocks noChangeAspect="1"/>
          </p:cNvPicPr>
          <p:nvPr/>
        </p:nvPicPr>
        <p:blipFill>
          <a:blip r:embed="rId4"/>
          <a:stretch>
            <a:fillRect/>
          </a:stretch>
        </p:blipFill>
        <p:spPr>
          <a:xfrm>
            <a:off x="10191471" y="6067315"/>
            <a:ext cx="2000529" cy="790685"/>
          </a:xfrm>
          <a:prstGeom prst="rect">
            <a:avLst/>
          </a:prstGeom>
        </p:spPr>
      </p:pic>
    </p:spTree>
    <p:extLst>
      <p:ext uri="{BB962C8B-B14F-4D97-AF65-F5344CB8AC3E}">
        <p14:creationId xmlns:p14="http://schemas.microsoft.com/office/powerpoint/2010/main" val="217862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a:extLst>
              <a:ext uri="{FF2B5EF4-FFF2-40B4-BE49-F238E27FC236}">
                <a16:creationId xmlns:a16="http://schemas.microsoft.com/office/drawing/2014/main" id="{B2232DBA-E15A-E9C1-7988-1FE27D90E060}"/>
              </a:ext>
            </a:extLst>
          </p:cNvPr>
          <p:cNvGraphicFramePr>
            <a:graphicFrameLocks/>
          </p:cNvGraphicFramePr>
          <p:nvPr/>
        </p:nvGraphicFramePr>
        <p:xfrm>
          <a:off x="4053262" y="1965467"/>
          <a:ext cx="6394560" cy="3450361"/>
        </p:xfrm>
        <a:graphic>
          <a:graphicData uri="http://schemas.openxmlformats.org/drawingml/2006/chart">
            <c:chart xmlns:c="http://schemas.openxmlformats.org/drawingml/2006/chart" xmlns:r="http://schemas.openxmlformats.org/officeDocument/2006/relationships" r:id="rId3"/>
          </a:graphicData>
        </a:graphic>
      </p:graphicFrame>
      <p:sp>
        <p:nvSpPr>
          <p:cNvPr id="23" name="Título 22">
            <a:extLst>
              <a:ext uri="{FF2B5EF4-FFF2-40B4-BE49-F238E27FC236}">
                <a16:creationId xmlns:a16="http://schemas.microsoft.com/office/drawing/2014/main" id="{EC426E5B-7185-920D-BD6C-48A91A7E252B}"/>
              </a:ext>
            </a:extLst>
          </p:cNvPr>
          <p:cNvSpPr>
            <a:spLocks noGrp="1"/>
          </p:cNvSpPr>
          <p:nvPr>
            <p:ph type="title"/>
          </p:nvPr>
        </p:nvSpPr>
        <p:spPr>
          <a:xfrm>
            <a:off x="273464" y="111695"/>
            <a:ext cx="11622281" cy="1325563"/>
          </a:xfrm>
        </p:spPr>
        <p:txBody>
          <a:bodyPr>
            <a:noAutofit/>
          </a:bodyPr>
          <a:lstStyle/>
          <a:p>
            <a:pPr defTabSz="457200"/>
            <a:r>
              <a:rPr lang="pt-BR" sz="3200" b="1" dirty="0">
                <a:solidFill>
                  <a:srgbClr val="00B0F0"/>
                </a:solidFill>
                <a:latin typeface="+mn-lt"/>
                <a:ea typeface="+mn-ea"/>
                <a:cs typeface="+mn-cs"/>
              </a:rPr>
              <a:t>Um terço do crédito tributário constituído por lançamento de ofício é efetivamente recolhido, mas isso demora mais de 20 anos</a:t>
            </a:r>
          </a:p>
        </p:txBody>
      </p:sp>
      <p:sp>
        <p:nvSpPr>
          <p:cNvPr id="33" name="CaixaDeTexto 32">
            <a:extLst>
              <a:ext uri="{FF2B5EF4-FFF2-40B4-BE49-F238E27FC236}">
                <a16:creationId xmlns:a16="http://schemas.microsoft.com/office/drawing/2014/main" id="{980964E9-45CD-CE82-F39B-54D56A8BAC32}"/>
              </a:ext>
            </a:extLst>
          </p:cNvPr>
          <p:cNvSpPr txBox="1"/>
          <p:nvPr/>
        </p:nvSpPr>
        <p:spPr>
          <a:xfrm>
            <a:off x="114891" y="5614792"/>
            <a:ext cx="10477489" cy="984885"/>
          </a:xfrm>
          <a:prstGeom prst="rect">
            <a:avLst/>
          </a:prstGeom>
          <a:noFill/>
        </p:spPr>
        <p:txBody>
          <a:bodyPr wrap="square" rtlCol="0">
            <a:spAutoFit/>
          </a:bodyPr>
          <a:lstStyle/>
          <a:p>
            <a:r>
              <a:rPr lang="pt-BR" sz="1100" dirty="0">
                <a:solidFill>
                  <a:srgbClr val="002060"/>
                </a:solidFill>
              </a:rPr>
              <a:t>* </a:t>
            </a:r>
            <a:r>
              <a:rPr lang="pt-BR" sz="1400" dirty="0">
                <a:solidFill>
                  <a:srgbClr val="002060"/>
                </a:solidFill>
              </a:rPr>
              <a:t>Os pagamentos ou parcelamentos só ultrapassam os valores pendentes de julgamento ou cobrança após 20 anos de espera</a:t>
            </a:r>
          </a:p>
          <a:p>
            <a:endParaRPr lang="pt-BR" sz="1100" b="1" dirty="0">
              <a:solidFill>
                <a:srgbClr val="002060"/>
              </a:solidFill>
            </a:endParaRPr>
          </a:p>
          <a:p>
            <a:r>
              <a:rPr lang="pt-BR" sz="1100" b="1" dirty="0">
                <a:solidFill>
                  <a:srgbClr val="002060"/>
                </a:solidFill>
              </a:rPr>
              <a:t>Fontes:</a:t>
            </a:r>
          </a:p>
          <a:p>
            <a:r>
              <a:rPr lang="pt-BR" sz="1100" dirty="0">
                <a:solidFill>
                  <a:srgbClr val="002060"/>
                </a:solidFill>
              </a:rPr>
              <a:t>DW Processo Integrado (RFB), a partir da consulta “Composição </a:t>
            </a:r>
            <a:r>
              <a:rPr lang="pt-BR" sz="1100" dirty="0" err="1">
                <a:solidFill>
                  <a:srgbClr val="002060"/>
                </a:solidFill>
              </a:rPr>
              <a:t>Cofis</a:t>
            </a:r>
            <a:r>
              <a:rPr lang="pt-BR" sz="1100" dirty="0">
                <a:solidFill>
                  <a:srgbClr val="002060"/>
                </a:solidFill>
              </a:rPr>
              <a:t> Por Processo”, com processos protocolados no ano 2000 até o ano 2022, com dados extraídos em maio/2023;</a:t>
            </a:r>
          </a:p>
          <a:p>
            <a:r>
              <a:rPr lang="pt-BR" sz="1100" dirty="0">
                <a:solidFill>
                  <a:srgbClr val="002060"/>
                </a:solidFill>
              </a:rPr>
              <a:t>PGFN Data, a partir de uma relação de processos destacada da base consultada no DW Processo Integrado (RFB), com processos na situação “Enviado à PGFN”</a:t>
            </a:r>
          </a:p>
        </p:txBody>
      </p:sp>
      <p:sp>
        <p:nvSpPr>
          <p:cNvPr id="34" name="CaixaDeTexto 33">
            <a:extLst>
              <a:ext uri="{FF2B5EF4-FFF2-40B4-BE49-F238E27FC236}">
                <a16:creationId xmlns:a16="http://schemas.microsoft.com/office/drawing/2014/main" id="{26C17769-3C2E-F4E8-FD67-0E68B02840DA}"/>
              </a:ext>
            </a:extLst>
          </p:cNvPr>
          <p:cNvSpPr txBox="1"/>
          <p:nvPr/>
        </p:nvSpPr>
        <p:spPr>
          <a:xfrm>
            <a:off x="388355" y="4013296"/>
            <a:ext cx="3402609" cy="338554"/>
          </a:xfrm>
          <a:prstGeom prst="rect">
            <a:avLst/>
          </a:prstGeom>
          <a:noFill/>
        </p:spPr>
        <p:txBody>
          <a:bodyPr wrap="square" rtlCol="0">
            <a:spAutoFit/>
          </a:bodyPr>
          <a:lstStyle/>
          <a:p>
            <a:pPr algn="ctr"/>
            <a:r>
              <a:rPr lang="pt-BR" sz="1600" kern="50">
                <a:solidFill>
                  <a:schemeClr val="accent6"/>
                </a:solidFill>
                <a:latin typeface="Calibri" panose="020F0502020204030204" pitchFamily="34" charset="0"/>
                <a:ea typeface="SimSun" panose="02010600030101010101" pitchFamily="2" charset="-122"/>
              </a:rPr>
              <a:t>1/3</a:t>
            </a:r>
            <a:r>
              <a:rPr lang="pt-BR" sz="1600" kern="50">
                <a:solidFill>
                  <a:schemeClr val="accent6"/>
                </a:solidFill>
                <a:effectLst/>
                <a:latin typeface="Calibri" panose="020F0502020204030204" pitchFamily="34" charset="0"/>
                <a:ea typeface="SimSun" panose="02010600030101010101" pitchFamily="2" charset="-122"/>
              </a:rPr>
              <a:t> foi efetivamente recolhido</a:t>
            </a:r>
            <a:endParaRPr lang="en-GB" sz="1600">
              <a:solidFill>
                <a:schemeClr val="accent6"/>
              </a:solidFill>
            </a:endParaRPr>
          </a:p>
        </p:txBody>
      </p:sp>
      <p:sp>
        <p:nvSpPr>
          <p:cNvPr id="37" name="CaixaDeTexto 36">
            <a:extLst>
              <a:ext uri="{FF2B5EF4-FFF2-40B4-BE49-F238E27FC236}">
                <a16:creationId xmlns:a16="http://schemas.microsoft.com/office/drawing/2014/main" id="{D764C63A-BFCA-2BF3-BB63-1E209C66666E}"/>
              </a:ext>
            </a:extLst>
          </p:cNvPr>
          <p:cNvSpPr txBox="1"/>
          <p:nvPr/>
        </p:nvSpPr>
        <p:spPr>
          <a:xfrm>
            <a:off x="114891" y="2214791"/>
            <a:ext cx="3676073" cy="584775"/>
          </a:xfrm>
          <a:prstGeom prst="rect">
            <a:avLst/>
          </a:prstGeom>
          <a:noFill/>
        </p:spPr>
        <p:txBody>
          <a:bodyPr wrap="square" rtlCol="0">
            <a:spAutoFit/>
          </a:bodyPr>
          <a:lstStyle/>
          <a:p>
            <a:pPr algn="ctr"/>
            <a:r>
              <a:rPr lang="pt-BR" sz="1600" kern="50">
                <a:solidFill>
                  <a:schemeClr val="accent1"/>
                </a:solidFill>
                <a:latin typeface="Calibri" panose="020F0502020204030204" pitchFamily="34" charset="0"/>
                <a:ea typeface="SimSun" panose="02010600030101010101" pitchFamily="2" charset="-122"/>
              </a:rPr>
              <a:t>1/3 foi extinto, a</a:t>
            </a:r>
          </a:p>
          <a:p>
            <a:pPr algn="ctr"/>
            <a:r>
              <a:rPr lang="pt-BR" sz="1600" kern="50">
                <a:solidFill>
                  <a:schemeClr val="accent1"/>
                </a:solidFill>
                <a:latin typeface="Calibri" panose="020F0502020204030204" pitchFamily="34" charset="0"/>
                <a:ea typeface="SimSun" panose="02010600030101010101" pitchFamily="2" charset="-122"/>
              </a:rPr>
              <a:t>maioria por julgamento administrativo</a:t>
            </a:r>
            <a:endParaRPr lang="en-GB" sz="1600">
              <a:solidFill>
                <a:schemeClr val="accent1"/>
              </a:solidFill>
            </a:endParaRPr>
          </a:p>
        </p:txBody>
      </p:sp>
      <p:sp>
        <p:nvSpPr>
          <p:cNvPr id="43" name="Chave Esquerda 42">
            <a:extLst>
              <a:ext uri="{FF2B5EF4-FFF2-40B4-BE49-F238E27FC236}">
                <a16:creationId xmlns:a16="http://schemas.microsoft.com/office/drawing/2014/main" id="{3EABFAC0-4375-F11F-A415-A4B48E343C6C}"/>
              </a:ext>
            </a:extLst>
          </p:cNvPr>
          <p:cNvSpPr/>
          <p:nvPr/>
        </p:nvSpPr>
        <p:spPr>
          <a:xfrm>
            <a:off x="3930259" y="3832943"/>
            <a:ext cx="196897" cy="759609"/>
          </a:xfrm>
          <a:prstGeom prst="leftBrace">
            <a:avLst/>
          </a:prstGeom>
        </p:spPr>
        <p:style>
          <a:lnRef idx="1">
            <a:schemeClr val="accent6"/>
          </a:lnRef>
          <a:fillRef idx="0">
            <a:schemeClr val="accent6"/>
          </a:fillRef>
          <a:effectRef idx="0">
            <a:schemeClr val="accent6"/>
          </a:effectRef>
          <a:fontRef idx="minor">
            <a:schemeClr val="tx1"/>
          </a:fontRef>
        </p:style>
        <p:txBody>
          <a:bodyPr rtlCol="0" anchor="ctr"/>
          <a:lstStyle/>
          <a:p>
            <a:pPr algn="ctr"/>
            <a:endParaRPr lang="en-GB"/>
          </a:p>
        </p:txBody>
      </p:sp>
      <p:sp>
        <p:nvSpPr>
          <p:cNvPr id="44" name="Chave Esquerda 43">
            <a:extLst>
              <a:ext uri="{FF2B5EF4-FFF2-40B4-BE49-F238E27FC236}">
                <a16:creationId xmlns:a16="http://schemas.microsoft.com/office/drawing/2014/main" id="{81A32079-4C23-B073-7DD6-1C8C21830184}"/>
              </a:ext>
            </a:extLst>
          </p:cNvPr>
          <p:cNvSpPr/>
          <p:nvPr/>
        </p:nvSpPr>
        <p:spPr>
          <a:xfrm>
            <a:off x="3930258" y="2101134"/>
            <a:ext cx="196898" cy="799705"/>
          </a:xfrm>
          <a:prstGeom prst="leftBrace">
            <a:avLst/>
          </a:prstGeom>
          <a:ln>
            <a:solidFill>
              <a:schemeClr val="accent1"/>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GB">
              <a:solidFill>
                <a:schemeClr val="accent5"/>
              </a:solidFill>
            </a:endParaRPr>
          </a:p>
        </p:txBody>
      </p:sp>
      <p:cxnSp>
        <p:nvCxnSpPr>
          <p:cNvPr id="48" name="Conector de Seta Reta 47">
            <a:extLst>
              <a:ext uri="{FF2B5EF4-FFF2-40B4-BE49-F238E27FC236}">
                <a16:creationId xmlns:a16="http://schemas.microsoft.com/office/drawing/2014/main" id="{7375B67C-73C7-EAB8-BA72-09FED02B33EC}"/>
              </a:ext>
            </a:extLst>
          </p:cNvPr>
          <p:cNvCxnSpPr>
            <a:cxnSpLocks/>
          </p:cNvCxnSpPr>
          <p:nvPr/>
        </p:nvCxnSpPr>
        <p:spPr>
          <a:xfrm flipH="1" flipV="1">
            <a:off x="4331851" y="3749966"/>
            <a:ext cx="5680364" cy="842586"/>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50" name="CaixaDeTexto 49">
            <a:extLst>
              <a:ext uri="{FF2B5EF4-FFF2-40B4-BE49-F238E27FC236}">
                <a16:creationId xmlns:a16="http://schemas.microsoft.com/office/drawing/2014/main" id="{C605C6DC-A840-5790-1D3A-042661D00615}"/>
              </a:ext>
            </a:extLst>
          </p:cNvPr>
          <p:cNvSpPr txBox="1"/>
          <p:nvPr/>
        </p:nvSpPr>
        <p:spPr>
          <a:xfrm>
            <a:off x="388355" y="3172502"/>
            <a:ext cx="3402609" cy="584775"/>
          </a:xfrm>
          <a:prstGeom prst="rect">
            <a:avLst/>
          </a:prstGeom>
          <a:noFill/>
        </p:spPr>
        <p:txBody>
          <a:bodyPr wrap="square" rtlCol="0">
            <a:spAutoFit/>
          </a:bodyPr>
          <a:lstStyle/>
          <a:p>
            <a:pPr algn="ctr"/>
            <a:r>
              <a:rPr lang="pt-BR" sz="1600" kern="50">
                <a:solidFill>
                  <a:schemeClr val="accent2">
                    <a:lumMod val="75000"/>
                  </a:schemeClr>
                </a:solidFill>
                <a:latin typeface="Calibri" panose="020F0502020204030204" pitchFamily="34" charset="0"/>
                <a:ea typeface="SimSun" panose="02010600030101010101" pitchFamily="2" charset="-122"/>
              </a:rPr>
              <a:t>1/3</a:t>
            </a:r>
            <a:r>
              <a:rPr lang="pt-BR" sz="1600" kern="50">
                <a:solidFill>
                  <a:schemeClr val="accent2">
                    <a:lumMod val="75000"/>
                  </a:schemeClr>
                </a:solidFill>
                <a:effectLst/>
                <a:latin typeface="Calibri" panose="020F0502020204030204" pitchFamily="34" charset="0"/>
                <a:ea typeface="SimSun" panose="02010600030101010101" pitchFamily="2" charset="-122"/>
              </a:rPr>
              <a:t> continua em cobrança ou pendente de julgamento</a:t>
            </a:r>
            <a:endParaRPr lang="en-GB" sz="1600">
              <a:solidFill>
                <a:schemeClr val="accent2">
                  <a:lumMod val="75000"/>
                </a:schemeClr>
              </a:solidFill>
            </a:endParaRPr>
          </a:p>
        </p:txBody>
      </p:sp>
      <p:sp>
        <p:nvSpPr>
          <p:cNvPr id="51" name="Chave Esquerda 50">
            <a:extLst>
              <a:ext uri="{FF2B5EF4-FFF2-40B4-BE49-F238E27FC236}">
                <a16:creationId xmlns:a16="http://schemas.microsoft.com/office/drawing/2014/main" id="{D222AD79-FCD3-9B6A-FD12-99A235CE50E4}"/>
              </a:ext>
            </a:extLst>
          </p:cNvPr>
          <p:cNvSpPr/>
          <p:nvPr/>
        </p:nvSpPr>
        <p:spPr>
          <a:xfrm>
            <a:off x="3930259" y="2962963"/>
            <a:ext cx="196897" cy="759609"/>
          </a:xfrm>
          <a:prstGeom prst="leftBrace">
            <a:avLst/>
          </a:prstGeom>
          <a:ln>
            <a:solidFill>
              <a:schemeClr val="accent2"/>
            </a:solidFill>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en-GB"/>
          </a:p>
        </p:txBody>
      </p:sp>
      <p:sp>
        <p:nvSpPr>
          <p:cNvPr id="52" name="CaixaDeTexto 51">
            <a:extLst>
              <a:ext uri="{FF2B5EF4-FFF2-40B4-BE49-F238E27FC236}">
                <a16:creationId xmlns:a16="http://schemas.microsoft.com/office/drawing/2014/main" id="{89FF31C9-4FBA-CA5E-4D82-8C3D4EDFB971}"/>
              </a:ext>
            </a:extLst>
          </p:cNvPr>
          <p:cNvSpPr txBox="1"/>
          <p:nvPr/>
        </p:nvSpPr>
        <p:spPr>
          <a:xfrm>
            <a:off x="7433891" y="3122407"/>
            <a:ext cx="2405568" cy="1200329"/>
          </a:xfrm>
          <a:prstGeom prst="rect">
            <a:avLst/>
          </a:prstGeom>
          <a:noFill/>
        </p:spPr>
        <p:txBody>
          <a:bodyPr wrap="square" rtlCol="0">
            <a:spAutoFit/>
          </a:bodyPr>
          <a:lstStyle/>
          <a:p>
            <a:pPr algn="ctr"/>
            <a:r>
              <a:rPr lang="pt-BR" sz="1800">
                <a:solidFill>
                  <a:srgbClr val="002060"/>
                </a:solidFill>
                <a:latin typeface="+mn-lt"/>
              </a:rPr>
              <a:t>O percentual recolhido aumenta à medida em que os processos são julgados*</a:t>
            </a:r>
            <a:endParaRPr lang="en-GB"/>
          </a:p>
        </p:txBody>
      </p:sp>
      <p:sp>
        <p:nvSpPr>
          <p:cNvPr id="2" name="CaixaDeTexto 1">
            <a:extLst>
              <a:ext uri="{FF2B5EF4-FFF2-40B4-BE49-F238E27FC236}">
                <a16:creationId xmlns:a16="http://schemas.microsoft.com/office/drawing/2014/main" id="{A82D5394-20A1-B30D-B0B7-FB4B3A80460B}"/>
              </a:ext>
            </a:extLst>
          </p:cNvPr>
          <p:cNvSpPr txBox="1"/>
          <p:nvPr/>
        </p:nvSpPr>
        <p:spPr>
          <a:xfrm>
            <a:off x="716478" y="1656608"/>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a:solidFill>
                  <a:srgbClr val="002060"/>
                </a:solidFill>
              </a:rPr>
              <a:t>Após 22 anos…</a:t>
            </a:r>
            <a:r>
              <a:rPr lang="pt-BR" sz="1600">
                <a:solidFill>
                  <a:srgbClr val="002060"/>
                </a:solidFill>
                <a:cs typeface="Calibri"/>
              </a:rPr>
              <a:t>​</a:t>
            </a:r>
            <a:endParaRPr lang="pt-BR" sz="1600"/>
          </a:p>
        </p:txBody>
      </p:sp>
      <p:pic>
        <p:nvPicPr>
          <p:cNvPr id="3" name="Imagem 2">
            <a:extLst>
              <a:ext uri="{FF2B5EF4-FFF2-40B4-BE49-F238E27FC236}">
                <a16:creationId xmlns:a16="http://schemas.microsoft.com/office/drawing/2014/main" id="{BFAC97FC-E0F2-9465-6EDD-E38B5C6A201E}"/>
              </a:ext>
            </a:extLst>
          </p:cNvPr>
          <p:cNvPicPr>
            <a:picLocks noChangeAspect="1"/>
          </p:cNvPicPr>
          <p:nvPr/>
        </p:nvPicPr>
        <p:blipFill>
          <a:blip r:embed="rId4"/>
          <a:stretch>
            <a:fillRect/>
          </a:stretch>
        </p:blipFill>
        <p:spPr>
          <a:xfrm>
            <a:off x="10185699" y="5316549"/>
            <a:ext cx="2000529" cy="790685"/>
          </a:xfrm>
          <a:prstGeom prst="rect">
            <a:avLst/>
          </a:prstGeom>
        </p:spPr>
      </p:pic>
    </p:spTree>
    <p:extLst>
      <p:ext uri="{BB962C8B-B14F-4D97-AF65-F5344CB8AC3E}">
        <p14:creationId xmlns:p14="http://schemas.microsoft.com/office/powerpoint/2010/main" val="1165221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2AA92-0995-824A-87DB-939E1A9B7CA9}"/>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780A3288-A266-65D1-CE83-4E4B3038DF2B}"/>
              </a:ext>
            </a:extLst>
          </p:cNvPr>
          <p:cNvSpPr txBox="1">
            <a:spLocks/>
          </p:cNvSpPr>
          <p:nvPr/>
        </p:nvSpPr>
        <p:spPr>
          <a:xfrm>
            <a:off x="293913" y="300440"/>
            <a:ext cx="11438165" cy="840072"/>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3500" b="1" dirty="0">
                <a:solidFill>
                  <a:srgbClr val="00B0F0"/>
                </a:solidFill>
              </a:rPr>
              <a:t>QUAL É  A ESTRATÉGIA PARA SUPERAR ESTES PROBLEMAS</a:t>
            </a:r>
            <a:r>
              <a:rPr lang="pt-BR" sz="5400" b="1" dirty="0">
                <a:solidFill>
                  <a:srgbClr val="00B0F0"/>
                </a:solidFill>
              </a:rPr>
              <a:t>? </a:t>
            </a:r>
          </a:p>
        </p:txBody>
      </p:sp>
      <p:sp>
        <p:nvSpPr>
          <p:cNvPr id="4" name="Título 1">
            <a:extLst>
              <a:ext uri="{FF2B5EF4-FFF2-40B4-BE49-F238E27FC236}">
                <a16:creationId xmlns:a16="http://schemas.microsoft.com/office/drawing/2014/main" id="{44BFCFC0-96E9-2A51-3C8D-4DE51734CE1B}"/>
              </a:ext>
            </a:extLst>
          </p:cNvPr>
          <p:cNvSpPr txBox="1">
            <a:spLocks/>
          </p:cNvSpPr>
          <p:nvPr/>
        </p:nvSpPr>
        <p:spPr>
          <a:xfrm>
            <a:off x="376917" y="1272395"/>
            <a:ext cx="11438165" cy="60143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3500" b="1" dirty="0">
                <a:solidFill>
                  <a:srgbClr val="00B050"/>
                </a:solidFill>
              </a:rPr>
              <a:t>MUDANÇA DA RELAÇÃO</a:t>
            </a:r>
            <a:endParaRPr lang="pt-BR" sz="5400" b="1" dirty="0">
              <a:solidFill>
                <a:srgbClr val="00B050"/>
              </a:solidFill>
            </a:endParaRPr>
          </a:p>
        </p:txBody>
      </p:sp>
      <p:pic>
        <p:nvPicPr>
          <p:cNvPr id="5" name="Picture 2" descr="Thumbnail Image ">
            <a:extLst>
              <a:ext uri="{FF2B5EF4-FFF2-40B4-BE49-F238E27FC236}">
                <a16:creationId xmlns:a16="http://schemas.microsoft.com/office/drawing/2014/main" id="{8A193AE3-AFBB-4E3E-7ED1-E4F861664A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2786" y="2005715"/>
            <a:ext cx="6840417" cy="456027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37951368-87A8-95C4-B765-EB915755868C}"/>
              </a:ext>
            </a:extLst>
          </p:cNvPr>
          <p:cNvPicPr>
            <a:picLocks noChangeAspect="1"/>
          </p:cNvPicPr>
          <p:nvPr/>
        </p:nvPicPr>
        <p:blipFill>
          <a:blip r:embed="rId3"/>
          <a:stretch>
            <a:fillRect/>
          </a:stretch>
        </p:blipFill>
        <p:spPr>
          <a:xfrm>
            <a:off x="10191471" y="6067315"/>
            <a:ext cx="2000529" cy="790685"/>
          </a:xfrm>
          <a:prstGeom prst="rect">
            <a:avLst/>
          </a:prstGeom>
        </p:spPr>
      </p:pic>
    </p:spTree>
    <p:extLst>
      <p:ext uri="{BB962C8B-B14F-4D97-AF65-F5344CB8AC3E}">
        <p14:creationId xmlns:p14="http://schemas.microsoft.com/office/powerpoint/2010/main" val="290334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ítulo 1">
            <a:extLst>
              <a:ext uri="{FF2B5EF4-FFF2-40B4-BE49-F238E27FC236}">
                <a16:creationId xmlns:a16="http://schemas.microsoft.com/office/drawing/2014/main" id="{3C23ABE8-54D5-4B7B-ADD5-7EAE1C5961B0}"/>
              </a:ext>
            </a:extLst>
          </p:cNvPr>
          <p:cNvSpPr>
            <a:spLocks noGrp="1"/>
          </p:cNvSpPr>
          <p:nvPr>
            <p:ph type="title"/>
          </p:nvPr>
        </p:nvSpPr>
        <p:spPr>
          <a:xfrm>
            <a:off x="1228045" y="214898"/>
            <a:ext cx="9787500" cy="1147500"/>
          </a:xfr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defTabSz="1500160">
              <a:spcAft>
                <a:spcPct val="35000"/>
              </a:spcAft>
            </a:pPr>
            <a:r>
              <a:rPr lang="pt-BR" sz="3000" b="1" dirty="0">
                <a:solidFill>
                  <a:srgbClr val="00B0F0"/>
                </a:solidFill>
                <a:effectLst>
                  <a:outerShdw blurRad="38100" dist="38100" dir="2700000" algn="tl">
                    <a:srgbClr val="000000">
                      <a:alpha val="43137"/>
                    </a:srgbClr>
                  </a:outerShdw>
                </a:effectLst>
              </a:rPr>
              <a:t>CONFORMIDADE É O OBJETIVO DA RECEITA FEDERAL ENGLOBA DIFERENTES TIPOS DE ESTRATÉGIAS</a:t>
            </a:r>
            <a:endParaRPr lang="pt-BR" sz="3000" b="1" dirty="0">
              <a:solidFill>
                <a:srgbClr val="00B0F0"/>
              </a:solidFill>
              <a:effectLst>
                <a:outerShdw blurRad="38100" dist="38100" dir="2700000" algn="tl">
                  <a:srgbClr val="000000">
                    <a:alpha val="43137"/>
                  </a:srgbClr>
                </a:outerShdw>
              </a:effectLst>
              <a:latin typeface="Calibri" panose="020F0502020204030204"/>
            </a:endParaRPr>
          </a:p>
        </p:txBody>
      </p:sp>
      <p:grpSp>
        <p:nvGrpSpPr>
          <p:cNvPr id="9" name="Agrupar 8">
            <a:extLst>
              <a:ext uri="{FF2B5EF4-FFF2-40B4-BE49-F238E27FC236}">
                <a16:creationId xmlns:a16="http://schemas.microsoft.com/office/drawing/2014/main" id="{39640751-1BB7-40BA-2AED-ADED2D476E1A}"/>
              </a:ext>
            </a:extLst>
          </p:cNvPr>
          <p:cNvGrpSpPr/>
          <p:nvPr/>
        </p:nvGrpSpPr>
        <p:grpSpPr>
          <a:xfrm>
            <a:off x="73274" y="1562696"/>
            <a:ext cx="12045452" cy="4366615"/>
            <a:chOff x="465378" y="1562696"/>
            <a:chExt cx="11313583" cy="4366615"/>
          </a:xfrm>
        </p:grpSpPr>
        <p:sp>
          <p:nvSpPr>
            <p:cNvPr id="2" name="Triângulo isósceles 1">
              <a:extLst>
                <a:ext uri="{FF2B5EF4-FFF2-40B4-BE49-F238E27FC236}">
                  <a16:creationId xmlns:a16="http://schemas.microsoft.com/office/drawing/2014/main" id="{66E920B3-FF07-4060-9BF9-6E49721EBFF5}"/>
                </a:ext>
              </a:extLst>
            </p:cNvPr>
            <p:cNvSpPr/>
            <p:nvPr/>
          </p:nvSpPr>
          <p:spPr>
            <a:xfrm>
              <a:off x="1957089" y="1562696"/>
              <a:ext cx="8220490" cy="830461"/>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88" dirty="0"/>
                <a:t>CONFORMIDADE</a:t>
              </a:r>
            </a:p>
          </p:txBody>
        </p:sp>
        <p:sp>
          <p:nvSpPr>
            <p:cNvPr id="3" name="Retângulo 2">
              <a:extLst>
                <a:ext uri="{FF2B5EF4-FFF2-40B4-BE49-F238E27FC236}">
                  <a16:creationId xmlns:a16="http://schemas.microsoft.com/office/drawing/2014/main" id="{19C0523C-2BFD-4BE7-8E95-DC4419CA2D79}"/>
                </a:ext>
              </a:extLst>
            </p:cNvPr>
            <p:cNvSpPr/>
            <p:nvPr/>
          </p:nvSpPr>
          <p:spPr>
            <a:xfrm>
              <a:off x="1688579" y="5036343"/>
              <a:ext cx="8867180" cy="89296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88" dirty="0"/>
                <a:t>GERENCIAMENTO DE RISCO</a:t>
              </a:r>
            </a:p>
            <a:p>
              <a:pPr algn="ctr"/>
              <a:r>
                <a:rPr lang="pt-BR" sz="1688" dirty="0"/>
                <a:t>&amp;</a:t>
              </a:r>
            </a:p>
            <a:p>
              <a:pPr algn="ctr"/>
              <a:r>
                <a:rPr lang="pt-BR" sz="1688" dirty="0"/>
                <a:t>CAPACIDADE OPERACIONAL</a:t>
              </a:r>
            </a:p>
          </p:txBody>
        </p:sp>
        <p:sp>
          <p:nvSpPr>
            <p:cNvPr id="4" name="Retângulo 3">
              <a:extLst>
                <a:ext uri="{FF2B5EF4-FFF2-40B4-BE49-F238E27FC236}">
                  <a16:creationId xmlns:a16="http://schemas.microsoft.com/office/drawing/2014/main" id="{3CC08934-856E-4DA5-A809-22C8D5115245}"/>
                </a:ext>
              </a:extLst>
            </p:cNvPr>
            <p:cNvSpPr/>
            <p:nvPr/>
          </p:nvSpPr>
          <p:spPr>
            <a:xfrm>
              <a:off x="2336602"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Orientação</a:t>
              </a:r>
            </a:p>
          </p:txBody>
        </p:sp>
        <p:sp>
          <p:nvSpPr>
            <p:cNvPr id="30" name="Retângulo 29">
              <a:extLst>
                <a:ext uri="{FF2B5EF4-FFF2-40B4-BE49-F238E27FC236}">
                  <a16:creationId xmlns:a16="http://schemas.microsoft.com/office/drawing/2014/main" id="{D5F0F5CA-042D-415D-ACCE-E5284B79485F}"/>
                </a:ext>
              </a:extLst>
            </p:cNvPr>
            <p:cNvSpPr/>
            <p:nvPr/>
          </p:nvSpPr>
          <p:spPr>
            <a:xfrm>
              <a:off x="4002814"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Simplificação</a:t>
              </a:r>
            </a:p>
          </p:txBody>
        </p:sp>
        <p:sp>
          <p:nvSpPr>
            <p:cNvPr id="32" name="Retângulo 31">
              <a:extLst>
                <a:ext uri="{FF2B5EF4-FFF2-40B4-BE49-F238E27FC236}">
                  <a16:creationId xmlns:a16="http://schemas.microsoft.com/office/drawing/2014/main" id="{728EBB33-1510-4AB7-BD76-4B479B557506}"/>
                </a:ext>
              </a:extLst>
            </p:cNvPr>
            <p:cNvSpPr/>
            <p:nvPr/>
          </p:nvSpPr>
          <p:spPr>
            <a:xfrm>
              <a:off x="4888404" y="2384225"/>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Facilitação</a:t>
              </a:r>
            </a:p>
          </p:txBody>
        </p:sp>
        <p:sp>
          <p:nvSpPr>
            <p:cNvPr id="33" name="Retângulo 32">
              <a:extLst>
                <a:ext uri="{FF2B5EF4-FFF2-40B4-BE49-F238E27FC236}">
                  <a16:creationId xmlns:a16="http://schemas.microsoft.com/office/drawing/2014/main" id="{E19043B9-80DE-487E-98BA-F068DD0D82D2}"/>
                </a:ext>
              </a:extLst>
            </p:cNvPr>
            <p:cNvSpPr/>
            <p:nvPr/>
          </p:nvSpPr>
          <p:spPr>
            <a:xfrm>
              <a:off x="5767730" y="2384225"/>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Controle Extensivo </a:t>
              </a:r>
            </a:p>
            <a:p>
              <a:pPr algn="ctr"/>
              <a:r>
                <a:rPr lang="pt-BR" sz="1688" dirty="0"/>
                <a:t>Malhas</a:t>
              </a:r>
            </a:p>
          </p:txBody>
        </p:sp>
        <p:sp>
          <p:nvSpPr>
            <p:cNvPr id="34" name="Retângulo 33">
              <a:extLst>
                <a:ext uri="{FF2B5EF4-FFF2-40B4-BE49-F238E27FC236}">
                  <a16:creationId xmlns:a16="http://schemas.microsoft.com/office/drawing/2014/main" id="{D09FCFDF-480D-43F7-AF0B-FC9AADEA1B90}"/>
                </a:ext>
              </a:extLst>
            </p:cNvPr>
            <p:cNvSpPr/>
            <p:nvPr/>
          </p:nvSpPr>
          <p:spPr>
            <a:xfrm>
              <a:off x="7487245"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Cobrança </a:t>
              </a:r>
            </a:p>
          </p:txBody>
        </p:sp>
        <p:sp>
          <p:nvSpPr>
            <p:cNvPr id="35" name="Retângulo 34">
              <a:hlinkClick r:id="" action="ppaction://noaction"/>
              <a:extLst>
                <a:ext uri="{FF2B5EF4-FFF2-40B4-BE49-F238E27FC236}">
                  <a16:creationId xmlns:a16="http://schemas.microsoft.com/office/drawing/2014/main" id="{498CBC20-11E5-4C71-B8EA-7BAFFC389BCF}"/>
                </a:ext>
              </a:extLst>
            </p:cNvPr>
            <p:cNvSpPr/>
            <p:nvPr/>
          </p:nvSpPr>
          <p:spPr>
            <a:xfrm>
              <a:off x="9224832" y="2393157"/>
              <a:ext cx="598290" cy="264318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Conformidade Cooperativa (Programa CONFIA)</a:t>
              </a:r>
            </a:p>
          </p:txBody>
        </p:sp>
        <p:sp>
          <p:nvSpPr>
            <p:cNvPr id="6" name="Retângulo: Cantos Arredondados 5">
              <a:extLst>
                <a:ext uri="{FF2B5EF4-FFF2-40B4-BE49-F238E27FC236}">
                  <a16:creationId xmlns:a16="http://schemas.microsoft.com/office/drawing/2014/main" id="{F2F5A904-52BA-43E6-80E3-4E5D8C88BC40}"/>
                </a:ext>
              </a:extLst>
            </p:cNvPr>
            <p:cNvSpPr/>
            <p:nvPr/>
          </p:nvSpPr>
          <p:spPr>
            <a:xfrm>
              <a:off x="2208446" y="2473524"/>
              <a:ext cx="6012819" cy="2482453"/>
            </a:xfrm>
            <a:prstGeom prst="roundRect">
              <a:avLst/>
            </a:prstGeom>
            <a:noFill/>
            <a:ln w="254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688" dirty="0"/>
            </a:p>
          </p:txBody>
        </p:sp>
        <p:sp>
          <p:nvSpPr>
            <p:cNvPr id="8" name="Triângulo isósceles 7">
              <a:extLst>
                <a:ext uri="{FF2B5EF4-FFF2-40B4-BE49-F238E27FC236}">
                  <a16:creationId xmlns:a16="http://schemas.microsoft.com/office/drawing/2014/main" id="{A9EDE9B8-64B1-4EDA-8892-F49E1053CFD7}"/>
                </a:ext>
              </a:extLst>
            </p:cNvPr>
            <p:cNvSpPr/>
            <p:nvPr/>
          </p:nvSpPr>
          <p:spPr>
            <a:xfrm rot="16200000">
              <a:off x="1124920" y="3612059"/>
              <a:ext cx="1821656" cy="20538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688"/>
            </a:p>
          </p:txBody>
        </p:sp>
        <p:sp>
          <p:nvSpPr>
            <p:cNvPr id="12" name="Retângulo: Cantos Arredondados 11">
              <a:extLst>
                <a:ext uri="{FF2B5EF4-FFF2-40B4-BE49-F238E27FC236}">
                  <a16:creationId xmlns:a16="http://schemas.microsoft.com/office/drawing/2014/main" id="{3BB48F01-7D83-4599-A334-30984E508E2B}"/>
                </a:ext>
              </a:extLst>
            </p:cNvPr>
            <p:cNvSpPr/>
            <p:nvPr/>
          </p:nvSpPr>
          <p:spPr>
            <a:xfrm>
              <a:off x="465378" y="2794988"/>
              <a:ext cx="1488699" cy="1830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88" dirty="0"/>
                <a:t>Medidas gerais</a:t>
              </a:r>
            </a:p>
            <a:p>
              <a:pPr algn="ctr"/>
              <a:r>
                <a:rPr lang="pt-BR" sz="1688" dirty="0"/>
                <a:t>(Programa SINTONIA, CONSENSO, SOLUCIONA)</a:t>
              </a:r>
            </a:p>
          </p:txBody>
        </p:sp>
        <p:sp>
          <p:nvSpPr>
            <p:cNvPr id="36" name="Retângulo: Cantos Arredondados 35">
              <a:extLst>
                <a:ext uri="{FF2B5EF4-FFF2-40B4-BE49-F238E27FC236}">
                  <a16:creationId xmlns:a16="http://schemas.microsoft.com/office/drawing/2014/main" id="{8E5120A0-102E-42CE-8C07-9266D50D220A}"/>
                </a:ext>
              </a:extLst>
            </p:cNvPr>
            <p:cNvSpPr/>
            <p:nvPr/>
          </p:nvSpPr>
          <p:spPr>
            <a:xfrm>
              <a:off x="8323440" y="2473524"/>
              <a:ext cx="1584298" cy="2482453"/>
            </a:xfrm>
            <a:prstGeom prst="roundRect">
              <a:avLst/>
            </a:prstGeom>
            <a:noFill/>
            <a:ln w="25400">
              <a:solidFill>
                <a:schemeClr val="accent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688"/>
            </a:p>
          </p:txBody>
        </p:sp>
        <p:sp>
          <p:nvSpPr>
            <p:cNvPr id="37" name="Triângulo isósceles 36">
              <a:extLst>
                <a:ext uri="{FF2B5EF4-FFF2-40B4-BE49-F238E27FC236}">
                  <a16:creationId xmlns:a16="http://schemas.microsoft.com/office/drawing/2014/main" id="{70BFD38C-7050-485F-AE3C-171AAC6E03A9}"/>
                </a:ext>
              </a:extLst>
            </p:cNvPr>
            <p:cNvSpPr/>
            <p:nvPr/>
          </p:nvSpPr>
          <p:spPr>
            <a:xfrm rot="5400000" flipH="1">
              <a:off x="9165066" y="3603126"/>
              <a:ext cx="1821656" cy="205383"/>
            </a:xfrm>
            <a:prstGeom prst="triangl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688"/>
            </a:p>
          </p:txBody>
        </p:sp>
        <p:sp>
          <p:nvSpPr>
            <p:cNvPr id="38" name="Retângulo: Cantos Arredondados 37">
              <a:extLst>
                <a:ext uri="{FF2B5EF4-FFF2-40B4-BE49-F238E27FC236}">
                  <a16:creationId xmlns:a16="http://schemas.microsoft.com/office/drawing/2014/main" id="{4EF6F5E5-54B5-4935-92C2-FC4AE74829CE}"/>
                </a:ext>
              </a:extLst>
            </p:cNvPr>
            <p:cNvSpPr/>
            <p:nvPr/>
          </p:nvSpPr>
          <p:spPr>
            <a:xfrm>
              <a:off x="10174778" y="3366489"/>
              <a:ext cx="1604183" cy="678656"/>
            </a:xfrm>
            <a:prstGeom prst="round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88" dirty="0"/>
                <a:t>Medidas personalizadas</a:t>
              </a:r>
            </a:p>
          </p:txBody>
        </p:sp>
        <p:sp>
          <p:nvSpPr>
            <p:cNvPr id="5" name="Retângulo 4">
              <a:extLst>
                <a:ext uri="{FF2B5EF4-FFF2-40B4-BE49-F238E27FC236}">
                  <a16:creationId xmlns:a16="http://schemas.microsoft.com/office/drawing/2014/main" id="{2A74CC27-9BDC-7E80-20D4-D84DEE7B800E}"/>
                </a:ext>
              </a:extLst>
            </p:cNvPr>
            <p:cNvSpPr/>
            <p:nvPr/>
          </p:nvSpPr>
          <p:spPr>
            <a:xfrm>
              <a:off x="3170875"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Assistência</a:t>
              </a:r>
            </a:p>
          </p:txBody>
        </p:sp>
        <p:sp>
          <p:nvSpPr>
            <p:cNvPr id="7" name="Retângulo 6">
              <a:extLst>
                <a:ext uri="{FF2B5EF4-FFF2-40B4-BE49-F238E27FC236}">
                  <a16:creationId xmlns:a16="http://schemas.microsoft.com/office/drawing/2014/main" id="{5A42BFD6-E36A-E248-A856-4A3B32FAF805}"/>
                </a:ext>
              </a:extLst>
            </p:cNvPr>
            <p:cNvSpPr/>
            <p:nvPr/>
          </p:nvSpPr>
          <p:spPr>
            <a:xfrm>
              <a:off x="6644831"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Controle Intensivo </a:t>
              </a:r>
            </a:p>
            <a:p>
              <a:pPr algn="ctr"/>
              <a:r>
                <a:rPr lang="pt-BR" sz="1688" dirty="0"/>
                <a:t>Fiscalização</a:t>
              </a:r>
            </a:p>
          </p:txBody>
        </p:sp>
        <p:sp>
          <p:nvSpPr>
            <p:cNvPr id="10" name="Retângulo 9">
              <a:extLst>
                <a:ext uri="{FF2B5EF4-FFF2-40B4-BE49-F238E27FC236}">
                  <a16:creationId xmlns:a16="http://schemas.microsoft.com/office/drawing/2014/main" id="{E5D2CD6C-A3C3-0DB7-8CA1-F2FEC20C9D56}"/>
                </a:ext>
              </a:extLst>
            </p:cNvPr>
            <p:cNvSpPr/>
            <p:nvPr/>
          </p:nvSpPr>
          <p:spPr>
            <a:xfrm>
              <a:off x="2343154"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Orientação</a:t>
              </a:r>
            </a:p>
          </p:txBody>
        </p:sp>
        <p:sp>
          <p:nvSpPr>
            <p:cNvPr id="11" name="Retângulo 10">
              <a:extLst>
                <a:ext uri="{FF2B5EF4-FFF2-40B4-BE49-F238E27FC236}">
                  <a16:creationId xmlns:a16="http://schemas.microsoft.com/office/drawing/2014/main" id="{0CBED0DB-27C7-56C0-70EC-23072767FB8A}"/>
                </a:ext>
              </a:extLst>
            </p:cNvPr>
            <p:cNvSpPr/>
            <p:nvPr/>
          </p:nvSpPr>
          <p:spPr>
            <a:xfrm>
              <a:off x="4009366"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Simplificação</a:t>
              </a:r>
            </a:p>
          </p:txBody>
        </p:sp>
        <p:sp>
          <p:nvSpPr>
            <p:cNvPr id="13" name="Retângulo 12">
              <a:extLst>
                <a:ext uri="{FF2B5EF4-FFF2-40B4-BE49-F238E27FC236}">
                  <a16:creationId xmlns:a16="http://schemas.microsoft.com/office/drawing/2014/main" id="{9E997AB4-1239-9579-E5B2-AAB18FB52B7C}"/>
                </a:ext>
              </a:extLst>
            </p:cNvPr>
            <p:cNvSpPr/>
            <p:nvPr/>
          </p:nvSpPr>
          <p:spPr>
            <a:xfrm>
              <a:off x="4894956" y="2384225"/>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Facilitação</a:t>
              </a:r>
            </a:p>
          </p:txBody>
        </p:sp>
        <p:sp>
          <p:nvSpPr>
            <p:cNvPr id="15" name="Retângulo 14">
              <a:extLst>
                <a:ext uri="{FF2B5EF4-FFF2-40B4-BE49-F238E27FC236}">
                  <a16:creationId xmlns:a16="http://schemas.microsoft.com/office/drawing/2014/main" id="{BB9331D0-15E4-0604-B291-1BF09110BA42}"/>
                </a:ext>
              </a:extLst>
            </p:cNvPr>
            <p:cNvSpPr/>
            <p:nvPr/>
          </p:nvSpPr>
          <p:spPr>
            <a:xfrm>
              <a:off x="3177427"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Assistência</a:t>
              </a:r>
            </a:p>
          </p:txBody>
        </p:sp>
        <p:sp>
          <p:nvSpPr>
            <p:cNvPr id="17" name="Retângulo 16">
              <a:extLst>
                <a:ext uri="{FF2B5EF4-FFF2-40B4-BE49-F238E27FC236}">
                  <a16:creationId xmlns:a16="http://schemas.microsoft.com/office/drawing/2014/main" id="{ADB9593D-E313-6801-FB69-1C3EDE88F9FD}"/>
                </a:ext>
              </a:extLst>
            </p:cNvPr>
            <p:cNvSpPr/>
            <p:nvPr/>
          </p:nvSpPr>
          <p:spPr>
            <a:xfrm>
              <a:off x="5765717" y="2384225"/>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Controle Extensivo </a:t>
              </a:r>
            </a:p>
            <a:p>
              <a:pPr algn="ctr"/>
              <a:r>
                <a:rPr lang="pt-BR" sz="1688" dirty="0"/>
                <a:t>Malhas</a:t>
              </a:r>
            </a:p>
          </p:txBody>
        </p:sp>
        <p:sp>
          <p:nvSpPr>
            <p:cNvPr id="18" name="Retângulo 17">
              <a:extLst>
                <a:ext uri="{FF2B5EF4-FFF2-40B4-BE49-F238E27FC236}">
                  <a16:creationId xmlns:a16="http://schemas.microsoft.com/office/drawing/2014/main" id="{267F45F1-D063-350B-109B-6FCB9E77E765}"/>
                </a:ext>
              </a:extLst>
            </p:cNvPr>
            <p:cNvSpPr/>
            <p:nvPr/>
          </p:nvSpPr>
          <p:spPr>
            <a:xfrm>
              <a:off x="6642818"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Controle Intensivo </a:t>
              </a:r>
            </a:p>
            <a:p>
              <a:pPr algn="ctr"/>
              <a:r>
                <a:rPr lang="pt-BR" sz="1688" dirty="0"/>
                <a:t>Fiscalização</a:t>
              </a:r>
            </a:p>
          </p:txBody>
        </p:sp>
        <p:sp>
          <p:nvSpPr>
            <p:cNvPr id="19" name="Retângulo 18">
              <a:extLst>
                <a:ext uri="{FF2B5EF4-FFF2-40B4-BE49-F238E27FC236}">
                  <a16:creationId xmlns:a16="http://schemas.microsoft.com/office/drawing/2014/main" id="{15A973D7-E482-A94C-A975-96D21827F2E0}"/>
                </a:ext>
              </a:extLst>
            </p:cNvPr>
            <p:cNvSpPr/>
            <p:nvPr/>
          </p:nvSpPr>
          <p:spPr>
            <a:xfrm>
              <a:off x="2341141"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Orientação</a:t>
              </a:r>
            </a:p>
          </p:txBody>
        </p:sp>
        <p:sp>
          <p:nvSpPr>
            <p:cNvPr id="20" name="Retângulo 19">
              <a:extLst>
                <a:ext uri="{FF2B5EF4-FFF2-40B4-BE49-F238E27FC236}">
                  <a16:creationId xmlns:a16="http://schemas.microsoft.com/office/drawing/2014/main" id="{6A820A69-9473-8BCD-E17E-68BF6F0745EE}"/>
                </a:ext>
              </a:extLst>
            </p:cNvPr>
            <p:cNvSpPr/>
            <p:nvPr/>
          </p:nvSpPr>
          <p:spPr>
            <a:xfrm>
              <a:off x="4007353"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Simplificação</a:t>
              </a:r>
            </a:p>
          </p:txBody>
        </p:sp>
        <p:sp>
          <p:nvSpPr>
            <p:cNvPr id="21" name="Retângulo 20">
              <a:extLst>
                <a:ext uri="{FF2B5EF4-FFF2-40B4-BE49-F238E27FC236}">
                  <a16:creationId xmlns:a16="http://schemas.microsoft.com/office/drawing/2014/main" id="{A7030F2D-CB69-5BF3-F788-37F4DD2DBDD0}"/>
                </a:ext>
              </a:extLst>
            </p:cNvPr>
            <p:cNvSpPr/>
            <p:nvPr/>
          </p:nvSpPr>
          <p:spPr>
            <a:xfrm>
              <a:off x="4892943" y="2384225"/>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Facilitação</a:t>
              </a:r>
            </a:p>
          </p:txBody>
        </p:sp>
        <p:sp>
          <p:nvSpPr>
            <p:cNvPr id="22" name="Retângulo 21">
              <a:extLst>
                <a:ext uri="{FF2B5EF4-FFF2-40B4-BE49-F238E27FC236}">
                  <a16:creationId xmlns:a16="http://schemas.microsoft.com/office/drawing/2014/main" id="{9F8C5D99-68A7-766D-2C52-1BEDF50F83DA}"/>
                </a:ext>
              </a:extLst>
            </p:cNvPr>
            <p:cNvSpPr/>
            <p:nvPr/>
          </p:nvSpPr>
          <p:spPr>
            <a:xfrm>
              <a:off x="3175414" y="2393157"/>
              <a:ext cx="598290" cy="2643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pt-BR" sz="1688" dirty="0"/>
                <a:t>Assistência</a:t>
              </a:r>
            </a:p>
          </p:txBody>
        </p:sp>
      </p:grpSp>
      <p:sp>
        <p:nvSpPr>
          <p:cNvPr id="16" name="Retângulo 15">
            <a:hlinkClick r:id="" action="ppaction://noaction"/>
            <a:extLst>
              <a:ext uri="{FF2B5EF4-FFF2-40B4-BE49-F238E27FC236}">
                <a16:creationId xmlns:a16="http://schemas.microsoft.com/office/drawing/2014/main" id="{498CBC20-11E5-4C71-B8EA-7BAFFC389BCF}"/>
              </a:ext>
            </a:extLst>
          </p:cNvPr>
          <p:cNvSpPr/>
          <p:nvPr/>
        </p:nvSpPr>
        <p:spPr>
          <a:xfrm>
            <a:off x="8543870" y="2393156"/>
            <a:ext cx="613334" cy="2643187"/>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pt-BR" sz="1500" dirty="0"/>
              <a:t>Operador Econômico Autorizado</a:t>
            </a:r>
          </a:p>
          <a:p>
            <a:pPr algn="ctr"/>
            <a:r>
              <a:rPr lang="pt-BR" sz="1688" dirty="0"/>
              <a:t>(Programa OEA)</a:t>
            </a:r>
          </a:p>
        </p:txBody>
      </p:sp>
      <p:pic>
        <p:nvPicPr>
          <p:cNvPr id="24" name="Imagem 23">
            <a:extLst>
              <a:ext uri="{FF2B5EF4-FFF2-40B4-BE49-F238E27FC236}">
                <a16:creationId xmlns:a16="http://schemas.microsoft.com/office/drawing/2014/main" id="{FD5490C3-2CA1-2926-7395-6C711742AB79}"/>
              </a:ext>
            </a:extLst>
          </p:cNvPr>
          <p:cNvPicPr>
            <a:picLocks noChangeAspect="1"/>
          </p:cNvPicPr>
          <p:nvPr/>
        </p:nvPicPr>
        <p:blipFill>
          <a:blip r:embed="rId3"/>
          <a:stretch>
            <a:fillRect/>
          </a:stretch>
        </p:blipFill>
        <p:spPr>
          <a:xfrm>
            <a:off x="10191471" y="6049236"/>
            <a:ext cx="2000529" cy="790685"/>
          </a:xfrm>
          <a:prstGeom prst="rect">
            <a:avLst/>
          </a:prstGeom>
        </p:spPr>
      </p:pic>
    </p:spTree>
    <p:extLst>
      <p:ext uri="{BB962C8B-B14F-4D97-AF65-F5344CB8AC3E}">
        <p14:creationId xmlns:p14="http://schemas.microsoft.com/office/powerpoint/2010/main" val="3081478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CA060-06AE-4BF5-C939-63FEC7CD6B55}"/>
            </a:ext>
          </a:extLst>
        </p:cNvPr>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8F36C370-6468-DCC8-D7EE-2787044F38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descr="Texto&#10;&#10;O conteúdo gerado por IA pode estar incorreto.">
            <a:extLst>
              <a:ext uri="{FF2B5EF4-FFF2-40B4-BE49-F238E27FC236}">
                <a16:creationId xmlns:a16="http://schemas.microsoft.com/office/drawing/2014/main" id="{ED4F5CEA-6643-9FF1-A416-75DA1E7692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574" y="1030944"/>
            <a:ext cx="2485803" cy="780953"/>
          </a:xfrm>
          <a:prstGeom prst="rect">
            <a:avLst/>
          </a:prstGeom>
          <a:effectLst>
            <a:innerShdw blurRad="63500" dist="50800" dir="2700000">
              <a:schemeClr val="bg1">
                <a:alpha val="50000"/>
              </a:schemeClr>
            </a:innerShdw>
          </a:effectLst>
        </p:spPr>
      </p:pic>
      <p:sp>
        <p:nvSpPr>
          <p:cNvPr id="9" name="Título 6">
            <a:extLst>
              <a:ext uri="{FF2B5EF4-FFF2-40B4-BE49-F238E27FC236}">
                <a16:creationId xmlns:a16="http://schemas.microsoft.com/office/drawing/2014/main" id="{C80E15EF-E63E-0620-D94D-27CEB05E47C2}"/>
              </a:ext>
            </a:extLst>
          </p:cNvPr>
          <p:cNvSpPr txBox="1">
            <a:spLocks/>
          </p:cNvSpPr>
          <p:nvPr/>
        </p:nvSpPr>
        <p:spPr>
          <a:xfrm>
            <a:off x="154574" y="11244"/>
            <a:ext cx="9958690" cy="85497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2800" b="1" dirty="0">
                <a:solidFill>
                  <a:srgbClr val="00B0F0"/>
                </a:solidFill>
              </a:rPr>
              <a:t>INICIATIVAS DA RECEITA FEDERAL </a:t>
            </a:r>
          </a:p>
          <a:p>
            <a:r>
              <a:rPr lang="pt-BR" sz="2800" b="1" dirty="0">
                <a:solidFill>
                  <a:srgbClr val="00B0F0"/>
                </a:solidFill>
              </a:rPr>
              <a:t>PARA PREVENÇÃO E REDUÇÃO DE LITÍGIOS</a:t>
            </a:r>
          </a:p>
        </p:txBody>
      </p:sp>
      <p:sp>
        <p:nvSpPr>
          <p:cNvPr id="10" name="Retângulo: Cantos Arredondados 9">
            <a:extLst>
              <a:ext uri="{FF2B5EF4-FFF2-40B4-BE49-F238E27FC236}">
                <a16:creationId xmlns:a16="http://schemas.microsoft.com/office/drawing/2014/main" id="{69452A09-456A-E133-8F5F-809EF1AB3496}"/>
              </a:ext>
            </a:extLst>
          </p:cNvPr>
          <p:cNvSpPr/>
          <p:nvPr/>
        </p:nvSpPr>
        <p:spPr>
          <a:xfrm>
            <a:off x="1972918" y="2654056"/>
            <a:ext cx="8412480" cy="1397619"/>
          </a:xfrm>
          <a:prstGeom prst="roundRect">
            <a:avLst/>
          </a:prstGeom>
          <a:solidFill>
            <a:schemeClr val="accent1">
              <a:lumMod val="20000"/>
              <a:lumOff val="80000"/>
            </a:schemeClr>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b="1" dirty="0">
                <a:solidFill>
                  <a:srgbClr val="002060"/>
                </a:solidFill>
              </a:rPr>
              <a:t>Incentivar os contribuintes a adotarem boas práticas e regularidade no cumprimento das obrigações tributárias por meio da concessão de benefícios e tratamento diferenciado àqueles que se classificarem bem nos critérios de conformidade estabelecidos pela Receita Federal.</a:t>
            </a:r>
          </a:p>
        </p:txBody>
      </p:sp>
      <p:sp>
        <p:nvSpPr>
          <p:cNvPr id="11" name="Retângulo: Cantos Arredondados 10">
            <a:extLst>
              <a:ext uri="{FF2B5EF4-FFF2-40B4-BE49-F238E27FC236}">
                <a16:creationId xmlns:a16="http://schemas.microsoft.com/office/drawing/2014/main" id="{299C134D-11B0-937B-B66A-A6986A933372}"/>
              </a:ext>
            </a:extLst>
          </p:cNvPr>
          <p:cNvSpPr/>
          <p:nvPr/>
        </p:nvSpPr>
        <p:spPr>
          <a:xfrm>
            <a:off x="1972918" y="4512109"/>
            <a:ext cx="8412480" cy="1397619"/>
          </a:xfrm>
          <a:prstGeom prst="roundRect">
            <a:avLst/>
          </a:prstGeom>
          <a:solidFill>
            <a:schemeClr val="accent6">
              <a:lumMod val="20000"/>
              <a:lumOff val="80000"/>
            </a:schemeClr>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pt-BR" sz="2000" b="1" dirty="0">
                <a:solidFill>
                  <a:srgbClr val="002060"/>
                </a:solidFill>
              </a:rPr>
              <a:t>Estabelecer um novo paradigma na relação entre o fisco e os contribuintes migrando de um relacionamento conflituoso e repressivo para um cenário mais amigável e orientativo, baseado em princípios como a boa-fé, a confiança e a transparência.</a:t>
            </a:r>
          </a:p>
        </p:txBody>
      </p:sp>
      <p:pic>
        <p:nvPicPr>
          <p:cNvPr id="12" name="Gráfico 11" descr="Na mosca com preenchimento sólido">
            <a:extLst>
              <a:ext uri="{FF2B5EF4-FFF2-40B4-BE49-F238E27FC236}">
                <a16:creationId xmlns:a16="http://schemas.microsoft.com/office/drawing/2014/main" id="{36D9ECD8-1BC3-A539-5ABF-C2B30DEAC2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8518" y="2818786"/>
            <a:ext cx="914400" cy="914400"/>
          </a:xfrm>
          <a:prstGeom prst="rect">
            <a:avLst/>
          </a:prstGeom>
        </p:spPr>
      </p:pic>
      <p:pic>
        <p:nvPicPr>
          <p:cNvPr id="13" name="Gráfico 12" descr="Crescimento Comercial com preenchimento sólido">
            <a:extLst>
              <a:ext uri="{FF2B5EF4-FFF2-40B4-BE49-F238E27FC236}">
                <a16:creationId xmlns:a16="http://schemas.microsoft.com/office/drawing/2014/main" id="{840EAC13-59D4-EF24-DCD4-BAEC93A8DD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8518" y="4830598"/>
            <a:ext cx="914400" cy="914400"/>
          </a:xfrm>
          <a:prstGeom prst="rect">
            <a:avLst/>
          </a:prstGeom>
        </p:spPr>
      </p:pic>
      <p:pic>
        <p:nvPicPr>
          <p:cNvPr id="5" name="Imagem 4">
            <a:extLst>
              <a:ext uri="{FF2B5EF4-FFF2-40B4-BE49-F238E27FC236}">
                <a16:creationId xmlns:a16="http://schemas.microsoft.com/office/drawing/2014/main" id="{7D6BF268-D3BC-00D2-FFCF-FA682120D6C4}"/>
              </a:ext>
            </a:extLst>
          </p:cNvPr>
          <p:cNvPicPr>
            <a:picLocks noChangeAspect="1"/>
          </p:cNvPicPr>
          <p:nvPr/>
        </p:nvPicPr>
        <p:blipFill>
          <a:blip r:embed="rId9"/>
          <a:stretch>
            <a:fillRect/>
          </a:stretch>
        </p:blipFill>
        <p:spPr>
          <a:xfrm>
            <a:off x="2724199" y="914401"/>
            <a:ext cx="1506410" cy="851659"/>
          </a:xfrm>
          <a:prstGeom prst="rect">
            <a:avLst/>
          </a:prstGeom>
        </p:spPr>
      </p:pic>
      <p:pic>
        <p:nvPicPr>
          <p:cNvPr id="4" name="Picture 1">
            <a:extLst>
              <a:ext uri="{FF2B5EF4-FFF2-40B4-BE49-F238E27FC236}">
                <a16:creationId xmlns:a16="http://schemas.microsoft.com/office/drawing/2014/main" id="{DDE7005F-7B70-A8F8-9967-0A640EC43C90}"/>
              </a:ext>
            </a:extLst>
          </p:cNvPr>
          <p:cNvPicPr>
            <a:picLocks noChangeAspect="1"/>
          </p:cNvPicPr>
          <p:nvPr/>
        </p:nvPicPr>
        <p:blipFill>
          <a:blip r:embed="rId10"/>
          <a:stretch>
            <a:fillRect/>
          </a:stretch>
        </p:blipFill>
        <p:spPr>
          <a:xfrm>
            <a:off x="4314432" y="866215"/>
            <a:ext cx="2049792" cy="985478"/>
          </a:xfrm>
          <a:prstGeom prst="rect">
            <a:avLst/>
          </a:prstGeom>
        </p:spPr>
      </p:pic>
      <p:pic>
        <p:nvPicPr>
          <p:cNvPr id="6" name="Imagem 5" descr="Logotipo, nome da empresa">
            <a:extLst>
              <a:ext uri="{FF2B5EF4-FFF2-40B4-BE49-F238E27FC236}">
                <a16:creationId xmlns:a16="http://schemas.microsoft.com/office/drawing/2014/main" id="{C0EB2620-781D-FE41-2CF4-EC6D74718BF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48048" y="948272"/>
            <a:ext cx="2049792" cy="946719"/>
          </a:xfrm>
          <a:prstGeom prst="rect">
            <a:avLst/>
          </a:prstGeom>
        </p:spPr>
      </p:pic>
      <p:pic>
        <p:nvPicPr>
          <p:cNvPr id="7" name="Imagem 6">
            <a:extLst>
              <a:ext uri="{FF2B5EF4-FFF2-40B4-BE49-F238E27FC236}">
                <a16:creationId xmlns:a16="http://schemas.microsoft.com/office/drawing/2014/main" id="{EF63BF13-EF76-22E5-8C7D-D51F1F0F29DF}"/>
              </a:ext>
            </a:extLst>
          </p:cNvPr>
          <p:cNvPicPr>
            <a:picLocks noChangeAspect="1"/>
          </p:cNvPicPr>
          <p:nvPr/>
        </p:nvPicPr>
        <p:blipFill>
          <a:blip r:embed="rId12"/>
          <a:stretch>
            <a:fillRect/>
          </a:stretch>
        </p:blipFill>
        <p:spPr>
          <a:xfrm>
            <a:off x="8648750" y="948272"/>
            <a:ext cx="879350" cy="977712"/>
          </a:xfrm>
          <a:prstGeom prst="rect">
            <a:avLst/>
          </a:prstGeom>
        </p:spPr>
      </p:pic>
      <p:sp>
        <p:nvSpPr>
          <p:cNvPr id="8" name="Retângulo 7">
            <a:extLst>
              <a:ext uri="{FF2B5EF4-FFF2-40B4-BE49-F238E27FC236}">
                <a16:creationId xmlns:a16="http://schemas.microsoft.com/office/drawing/2014/main" id="{95425BD1-D98A-E37A-B4F1-C720A56D90F4}"/>
              </a:ext>
            </a:extLst>
          </p:cNvPr>
          <p:cNvSpPr/>
          <p:nvPr/>
        </p:nvSpPr>
        <p:spPr>
          <a:xfrm>
            <a:off x="9679010" y="1091998"/>
            <a:ext cx="1883399" cy="662212"/>
          </a:xfrm>
          <a:prstGeom prst="rect">
            <a:avLst/>
          </a:prstGeom>
          <a:noFill/>
        </p:spPr>
        <p:txBody>
          <a:bodyPr wrap="square" lIns="107168" tIns="53584" rIns="107168" bIns="53584">
            <a:spAutoFit/>
          </a:bodyPr>
          <a:lstStyle/>
          <a:p>
            <a:pPr algn="ctr"/>
            <a:r>
              <a:rPr lang="pt-BR" dirty="0">
                <a:ln w="0"/>
                <a:solidFill>
                  <a:srgbClr val="0070C0"/>
                </a:solidFill>
                <a:effectLst>
                  <a:outerShdw blurRad="38100" dist="25400" dir="5400000" algn="ctr" rotWithShape="0">
                    <a:srgbClr val="6E747A">
                      <a:alpha val="43000"/>
                    </a:srgbClr>
                  </a:outerShdw>
                </a:effectLst>
                <a:latin typeface="Aharoni" panose="02010803020104030203" pitchFamily="2" charset="-79"/>
                <a:ea typeface="ADLaM Display" panose="020F0502020204030204" pitchFamily="2" charset="0"/>
                <a:cs typeface="Aharoni" panose="02010803020104030203" pitchFamily="2" charset="-79"/>
              </a:rPr>
              <a:t>TRANSAÇÃO</a:t>
            </a:r>
          </a:p>
          <a:p>
            <a:pPr algn="ctr"/>
            <a:r>
              <a:rPr lang="pt-BR" dirty="0">
                <a:ln w="0"/>
                <a:solidFill>
                  <a:schemeClr val="accent1">
                    <a:lumMod val="75000"/>
                  </a:schemeClr>
                </a:solidFill>
                <a:effectLst>
                  <a:outerShdw blurRad="38100" dist="25400" dir="5400000" algn="ctr" rotWithShape="0">
                    <a:srgbClr val="6E747A">
                      <a:alpha val="43000"/>
                    </a:srgbClr>
                  </a:outerShdw>
                </a:effectLst>
                <a:latin typeface="Aharoni" panose="02010803020104030203" pitchFamily="2" charset="-79"/>
                <a:ea typeface="ADLaM Display" panose="020F0502020204030204" pitchFamily="2" charset="0"/>
                <a:cs typeface="Aharoni" panose="02010803020104030203" pitchFamily="2" charset="-79"/>
              </a:rPr>
              <a:t>TRIBUTÁRIA</a:t>
            </a:r>
          </a:p>
        </p:txBody>
      </p:sp>
      <p:pic>
        <p:nvPicPr>
          <p:cNvPr id="15" name="Imagem 14">
            <a:extLst>
              <a:ext uri="{FF2B5EF4-FFF2-40B4-BE49-F238E27FC236}">
                <a16:creationId xmlns:a16="http://schemas.microsoft.com/office/drawing/2014/main" id="{C7DD5BC8-2447-08C8-7A1A-2C00B9E770AA}"/>
              </a:ext>
            </a:extLst>
          </p:cNvPr>
          <p:cNvPicPr>
            <a:picLocks noChangeAspect="1"/>
          </p:cNvPicPr>
          <p:nvPr/>
        </p:nvPicPr>
        <p:blipFill>
          <a:blip r:embed="rId13"/>
          <a:stretch>
            <a:fillRect/>
          </a:stretch>
        </p:blipFill>
        <p:spPr>
          <a:xfrm>
            <a:off x="9134856" y="6025895"/>
            <a:ext cx="2876148" cy="820861"/>
          </a:xfrm>
          <a:prstGeom prst="rect">
            <a:avLst/>
          </a:prstGeom>
        </p:spPr>
      </p:pic>
    </p:spTree>
    <p:extLst>
      <p:ext uri="{BB962C8B-B14F-4D97-AF65-F5344CB8AC3E}">
        <p14:creationId xmlns:p14="http://schemas.microsoft.com/office/powerpoint/2010/main" val="746987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B8B2-9D0E-8CDE-A309-7D8D944A1E63}"/>
            </a:ext>
          </a:extLst>
        </p:cNvPr>
        <p:cNvGrpSpPr/>
        <p:nvPr/>
      </p:nvGrpSpPr>
      <p:grpSpPr>
        <a:xfrm>
          <a:off x="0" y="0"/>
          <a:ext cx="0" cy="0"/>
          <a:chOff x="0" y="0"/>
          <a:chExt cx="0" cy="0"/>
        </a:xfrm>
      </p:grpSpPr>
      <p:sp>
        <p:nvSpPr>
          <p:cNvPr id="7" name="Título 6">
            <a:extLst>
              <a:ext uri="{FF2B5EF4-FFF2-40B4-BE49-F238E27FC236}">
                <a16:creationId xmlns:a16="http://schemas.microsoft.com/office/drawing/2014/main" id="{C21D54EB-73F8-4B34-D322-93707625BEC3}"/>
              </a:ext>
            </a:extLst>
          </p:cNvPr>
          <p:cNvSpPr>
            <a:spLocks noGrp="1"/>
          </p:cNvSpPr>
          <p:nvPr>
            <p:ph type="title"/>
          </p:nvPr>
        </p:nvSpPr>
        <p:spPr/>
        <p:txBody>
          <a:bodyPr/>
          <a:lstStyle/>
          <a:p>
            <a:r>
              <a:rPr lang="pt-BR" b="1" dirty="0">
                <a:solidFill>
                  <a:srgbClr val="00B0F0"/>
                </a:solidFill>
                <a:latin typeface="Arial" panose="020B0604020202020204" pitchFamily="34" charset="0"/>
                <a:cs typeface="Arial" panose="020B0604020202020204" pitchFamily="34" charset="0"/>
              </a:rPr>
              <a:t>Contexto Legal</a:t>
            </a:r>
          </a:p>
        </p:txBody>
      </p:sp>
      <p:sp>
        <p:nvSpPr>
          <p:cNvPr id="8" name="Espaço Reservado para Conteúdo 7">
            <a:extLst>
              <a:ext uri="{FF2B5EF4-FFF2-40B4-BE49-F238E27FC236}">
                <a16:creationId xmlns:a16="http://schemas.microsoft.com/office/drawing/2014/main" id="{8C6C106E-98A1-AA1D-D599-4F310BE5C657}"/>
              </a:ext>
            </a:extLst>
          </p:cNvPr>
          <p:cNvSpPr>
            <a:spLocks noGrp="1"/>
          </p:cNvSpPr>
          <p:nvPr>
            <p:ph idx="1"/>
          </p:nvPr>
        </p:nvSpPr>
        <p:spPr>
          <a:xfrm>
            <a:off x="1433710" y="1455443"/>
            <a:ext cx="9859445" cy="4351338"/>
          </a:xfrm>
        </p:spPr>
        <p:txBody>
          <a:bodyPr>
            <a:normAutofit fontScale="70000" lnSpcReduction="20000"/>
          </a:bodyPr>
          <a:lstStyle/>
          <a:p>
            <a:pPr marL="0" indent="0">
              <a:buNone/>
            </a:pPr>
            <a:r>
              <a:rPr lang="pt-BR" b="1" dirty="0">
                <a:solidFill>
                  <a:srgbClr val="002060"/>
                </a:solidFill>
                <a:latin typeface="Arial" panose="020B0604020202020204" pitchFamily="34" charset="0"/>
                <a:cs typeface="Arial" panose="020B0604020202020204" pitchFamily="34" charset="0"/>
              </a:rPr>
              <a:t>Lei Complementar nº 225, de 8 de janeiro de 2026 </a:t>
            </a:r>
          </a:p>
          <a:p>
            <a:pPr marL="0" indent="0">
              <a:buNone/>
            </a:pPr>
            <a:r>
              <a:rPr lang="pt-BR" b="1" dirty="0">
                <a:solidFill>
                  <a:srgbClr val="002060"/>
                </a:solidFill>
                <a:latin typeface="Arial" panose="020B0604020202020204" pitchFamily="34" charset="0"/>
                <a:cs typeface="Arial" panose="020B0604020202020204" pitchFamily="34" charset="0"/>
              </a:rPr>
              <a:t>(</a:t>
            </a:r>
            <a:r>
              <a:rPr lang="pt-BR" dirty="0">
                <a:latin typeface="Arial" panose="020B0604020202020204" pitchFamily="34" charset="0"/>
                <a:cs typeface="Arial" panose="020B0604020202020204" pitchFamily="34" charset="0"/>
              </a:rPr>
              <a:t>Código de Defesa do Contribuinte)</a:t>
            </a:r>
          </a:p>
          <a:p>
            <a:pPr marL="0" indent="0">
              <a:buNone/>
            </a:pPr>
            <a:endParaRPr lang="pt-BR" b="1" dirty="0">
              <a:solidFill>
                <a:srgbClr val="002060"/>
              </a:solidFill>
              <a:latin typeface="Arial" panose="020B0604020202020204" pitchFamily="34" charset="0"/>
              <a:cs typeface="Arial" panose="020B0604020202020204" pitchFamily="34" charset="0"/>
            </a:endParaRPr>
          </a:p>
          <a:p>
            <a:pPr marL="428671" lvl="1" indent="0">
              <a:lnSpc>
                <a:spcPct val="150000"/>
              </a:lnSpc>
              <a:spcAft>
                <a:spcPts val="1200"/>
              </a:spcAft>
              <a:buNone/>
            </a:pPr>
            <a:r>
              <a:rPr lang="pt-BR" sz="2813" dirty="0">
                <a:latin typeface="Arial" panose="020B0604020202020204" pitchFamily="34" charset="0"/>
                <a:cs typeface="Arial" panose="020B0604020202020204" pitchFamily="34" charset="0"/>
              </a:rPr>
              <a:t>Programa de Conformidade Cooperativa Fiscal (Confia)</a:t>
            </a:r>
          </a:p>
          <a:p>
            <a:pPr marL="428671" lvl="1" indent="0">
              <a:lnSpc>
                <a:spcPct val="150000"/>
              </a:lnSpc>
              <a:spcAft>
                <a:spcPts val="1200"/>
              </a:spcAft>
              <a:buNone/>
            </a:pPr>
            <a:r>
              <a:rPr lang="pt-BR" sz="2813" dirty="0">
                <a:latin typeface="Arial" panose="020B0604020202020204" pitchFamily="34" charset="0"/>
                <a:cs typeface="Arial" panose="020B0604020202020204" pitchFamily="34" charset="0"/>
              </a:rPr>
              <a:t>Programa Brasileiro de Operador Econômico Autorizado (OEA) </a:t>
            </a:r>
          </a:p>
          <a:p>
            <a:pPr marL="428671" lvl="1" indent="0">
              <a:lnSpc>
                <a:spcPct val="150000"/>
              </a:lnSpc>
              <a:spcAft>
                <a:spcPts val="1200"/>
              </a:spcAft>
              <a:buNone/>
            </a:pPr>
            <a:r>
              <a:rPr lang="pt-BR" sz="2813" dirty="0">
                <a:latin typeface="Arial" panose="020B0604020202020204" pitchFamily="34" charset="0"/>
                <a:cs typeface="Arial" panose="020B0604020202020204" pitchFamily="34" charset="0"/>
              </a:rPr>
              <a:t>Programa de Estímulo à Conformidade Tributária (Sintonia).</a:t>
            </a:r>
          </a:p>
          <a:p>
            <a:pPr marL="428671" lvl="1" indent="0">
              <a:lnSpc>
                <a:spcPct val="150000"/>
              </a:lnSpc>
              <a:buNone/>
            </a:pPr>
            <a:endParaRPr lang="pt-BR" sz="2813" dirty="0">
              <a:latin typeface="Arial" panose="020B0604020202020204" pitchFamily="34" charset="0"/>
              <a:cs typeface="Arial" panose="020B0604020202020204" pitchFamily="34" charset="0"/>
            </a:endParaRPr>
          </a:p>
          <a:p>
            <a:pPr marL="0" indent="0">
              <a:buNone/>
            </a:pPr>
            <a:r>
              <a:rPr lang="pt-BR" sz="2400" b="1" dirty="0">
                <a:solidFill>
                  <a:srgbClr val="002060"/>
                </a:solidFill>
                <a:latin typeface="Arial" panose="020B0604020202020204" pitchFamily="34" charset="0"/>
                <a:cs typeface="Arial" panose="020B0604020202020204" pitchFamily="34" charset="0"/>
              </a:rPr>
              <a:t>IN RFB nº 2.295/2025; 2.317/2026 – Programa Confia</a:t>
            </a:r>
          </a:p>
          <a:p>
            <a:pPr marL="0" indent="0">
              <a:buNone/>
            </a:pPr>
            <a:r>
              <a:rPr lang="pt-BR" sz="2400" b="1" dirty="0">
                <a:solidFill>
                  <a:srgbClr val="002060"/>
                </a:solidFill>
                <a:latin typeface="Arial" panose="020B0604020202020204" pitchFamily="34" charset="0"/>
                <a:cs typeface="Arial" panose="020B0604020202020204" pitchFamily="34" charset="0"/>
              </a:rPr>
              <a:t>IN RFB nº 2.316/2026</a:t>
            </a:r>
            <a:r>
              <a:rPr lang="pt-BR" sz="2400" dirty="0">
                <a:latin typeface="Arial" panose="020B0604020202020204" pitchFamily="34" charset="0"/>
                <a:cs typeface="Arial" panose="020B0604020202020204" pitchFamily="34" charset="0"/>
              </a:rPr>
              <a:t> </a:t>
            </a:r>
            <a:r>
              <a:rPr lang="pt-BR" sz="2400" b="1" dirty="0">
                <a:solidFill>
                  <a:srgbClr val="002060"/>
                </a:solidFill>
                <a:latin typeface="Arial" panose="020B0604020202020204" pitchFamily="34" charset="0"/>
                <a:cs typeface="Arial" panose="020B0604020202020204" pitchFamily="34" charset="0"/>
              </a:rPr>
              <a:t>– Programa Confia</a:t>
            </a:r>
          </a:p>
          <a:p>
            <a:pPr marL="0" indent="0">
              <a:buNone/>
            </a:pPr>
            <a:r>
              <a:rPr lang="pt-BR" sz="2400" b="1" dirty="0">
                <a:solidFill>
                  <a:srgbClr val="002060"/>
                </a:solidFill>
                <a:latin typeface="Arial" panose="020B0604020202020204" pitchFamily="34" charset="0"/>
                <a:cs typeface="Arial" panose="020B0604020202020204" pitchFamily="34" charset="0"/>
              </a:rPr>
              <a:t>IN RFB nº 2.318/2026 – Programa OEA</a:t>
            </a:r>
          </a:p>
          <a:p>
            <a:pPr marL="428671" lvl="1" indent="0">
              <a:lnSpc>
                <a:spcPct val="150000"/>
              </a:lnSpc>
              <a:buNone/>
            </a:pPr>
            <a:endParaRPr lang="pt-BR" sz="2813" dirty="0">
              <a:latin typeface="Arial" panose="020B0604020202020204" pitchFamily="34" charset="0"/>
              <a:cs typeface="Arial" panose="020B0604020202020204" pitchFamily="34" charset="0"/>
            </a:endParaRPr>
          </a:p>
          <a:p>
            <a:pPr marL="0" indent="0">
              <a:buNone/>
            </a:pPr>
            <a:endParaRPr lang="pt-BR" b="1" dirty="0">
              <a:solidFill>
                <a:schemeClr val="bg1">
                  <a:lumMod val="65000"/>
                </a:schemeClr>
              </a:solidFill>
              <a:latin typeface="Arial" panose="020B0604020202020204" pitchFamily="34" charset="0"/>
              <a:cs typeface="Arial" panose="020B0604020202020204" pitchFamily="34" charset="0"/>
            </a:endParaRPr>
          </a:p>
          <a:p>
            <a:pPr marL="0" indent="0">
              <a:buNone/>
            </a:pPr>
            <a:endParaRPr lang="pt-BR" b="1" dirty="0">
              <a:solidFill>
                <a:srgbClr val="002060"/>
              </a:solidFill>
              <a:latin typeface="Arial" panose="020B0604020202020204" pitchFamily="34" charset="0"/>
              <a:cs typeface="Arial" panose="020B0604020202020204" pitchFamily="34" charset="0"/>
            </a:endParaRPr>
          </a:p>
        </p:txBody>
      </p:sp>
      <p:sp>
        <p:nvSpPr>
          <p:cNvPr id="4" name="Elipse 3" descr="Aperto de mão com preenchimento sólido">
            <a:extLst>
              <a:ext uri="{FF2B5EF4-FFF2-40B4-BE49-F238E27FC236}">
                <a16:creationId xmlns:a16="http://schemas.microsoft.com/office/drawing/2014/main" id="{25EEDBA4-3CA7-CBAC-8DCB-2A1468384BD6}"/>
              </a:ext>
            </a:extLst>
          </p:cNvPr>
          <p:cNvSpPr/>
          <p:nvPr/>
        </p:nvSpPr>
        <p:spPr>
          <a:xfrm>
            <a:off x="967987" y="2276108"/>
            <a:ext cx="901312" cy="769583"/>
          </a:xfrm>
          <a:prstGeom prst="ellipse">
            <a:avLst/>
          </a:prstGeom>
          <a:blipFill>
            <a:blip r:embed="rId2">
              <a:extLst>
                <a:ext uri="{96DAC541-7B7A-43D3-8B79-37D633B846F1}">
                  <asvg:svgBlip xmlns:asvg="http://schemas.microsoft.com/office/drawing/2016/SVG/main" r:embed="rId3"/>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pt-BR" sz="2110"/>
          </a:p>
        </p:txBody>
      </p:sp>
      <p:sp>
        <p:nvSpPr>
          <p:cNvPr id="9" name="Elipse 8" descr="Medalha com preenchimento sólido">
            <a:extLst>
              <a:ext uri="{FF2B5EF4-FFF2-40B4-BE49-F238E27FC236}">
                <a16:creationId xmlns:a16="http://schemas.microsoft.com/office/drawing/2014/main" id="{CC885AF7-B26F-BFB8-7525-006A5D14496B}"/>
              </a:ext>
            </a:extLst>
          </p:cNvPr>
          <p:cNvSpPr/>
          <p:nvPr/>
        </p:nvSpPr>
        <p:spPr>
          <a:xfrm>
            <a:off x="1033026" y="3595787"/>
            <a:ext cx="801367" cy="694000"/>
          </a:xfrm>
          <a:prstGeom prst="ellipse">
            <a:avLst/>
          </a:prstGeom>
          <a:blipFill>
            <a:blip r:embed="rId4">
              <a:extLst>
                <a:ext uri="{96DAC541-7B7A-43D3-8B79-37D633B846F1}">
                  <asvg:svgBlip xmlns:asvg="http://schemas.microsoft.com/office/drawing/2016/SVG/main" r:embed="rId5"/>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pt-BR" sz="2110"/>
          </a:p>
        </p:txBody>
      </p:sp>
      <p:pic>
        <p:nvPicPr>
          <p:cNvPr id="11" name="Gráfico 10" descr="Navio de cruzeiro com preenchimento sólido">
            <a:extLst>
              <a:ext uri="{FF2B5EF4-FFF2-40B4-BE49-F238E27FC236}">
                <a16:creationId xmlns:a16="http://schemas.microsoft.com/office/drawing/2014/main" id="{D2C90139-0BE9-C638-7745-7E21600023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7932" y="2826204"/>
            <a:ext cx="801367" cy="801367"/>
          </a:xfrm>
          <a:prstGeom prst="rect">
            <a:avLst/>
          </a:prstGeom>
        </p:spPr>
      </p:pic>
      <p:pic>
        <p:nvPicPr>
          <p:cNvPr id="3" name="Imagem 2">
            <a:extLst>
              <a:ext uri="{FF2B5EF4-FFF2-40B4-BE49-F238E27FC236}">
                <a16:creationId xmlns:a16="http://schemas.microsoft.com/office/drawing/2014/main" id="{EB7D2C64-C8E9-BD7F-6042-EBDEEB4FD3D5}"/>
              </a:ext>
            </a:extLst>
          </p:cNvPr>
          <p:cNvPicPr>
            <a:picLocks noChangeAspect="1"/>
          </p:cNvPicPr>
          <p:nvPr/>
        </p:nvPicPr>
        <p:blipFill>
          <a:blip r:embed="rId8"/>
          <a:stretch>
            <a:fillRect/>
          </a:stretch>
        </p:blipFill>
        <p:spPr>
          <a:xfrm>
            <a:off x="9795194" y="6124536"/>
            <a:ext cx="1800476" cy="552527"/>
          </a:xfrm>
          <a:prstGeom prst="rect">
            <a:avLst/>
          </a:prstGeom>
        </p:spPr>
      </p:pic>
    </p:spTree>
    <p:extLst>
      <p:ext uri="{BB962C8B-B14F-4D97-AF65-F5344CB8AC3E}">
        <p14:creationId xmlns:p14="http://schemas.microsoft.com/office/powerpoint/2010/main" val="1213846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0F3D9573-DB91-1AFF-2D32-5F6C6A9F69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descr="Texto&#10;&#10;O conteúdo gerado por IA pode estar incorreto.">
            <a:extLst>
              <a:ext uri="{FF2B5EF4-FFF2-40B4-BE49-F238E27FC236}">
                <a16:creationId xmlns:a16="http://schemas.microsoft.com/office/drawing/2014/main" id="{E44E1684-9A97-C5DA-4F34-FBCE1D8E5B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2856" y="2400691"/>
            <a:ext cx="6546287" cy="2056617"/>
          </a:xfrm>
          <a:prstGeom prst="rect">
            <a:avLst/>
          </a:prstGeom>
          <a:effectLst>
            <a:innerShdw blurRad="63500" dist="50800" dir="2700000">
              <a:schemeClr val="bg1">
                <a:alpha val="50000"/>
              </a:schemeClr>
            </a:innerShdw>
          </a:effectLst>
        </p:spPr>
      </p:pic>
      <p:pic>
        <p:nvPicPr>
          <p:cNvPr id="2" name="Imagem 1">
            <a:extLst>
              <a:ext uri="{FF2B5EF4-FFF2-40B4-BE49-F238E27FC236}">
                <a16:creationId xmlns:a16="http://schemas.microsoft.com/office/drawing/2014/main" id="{862DDA91-F7A5-00DB-317F-7BC160BC9773}"/>
              </a:ext>
            </a:extLst>
          </p:cNvPr>
          <p:cNvPicPr>
            <a:picLocks noChangeAspect="1"/>
          </p:cNvPicPr>
          <p:nvPr/>
        </p:nvPicPr>
        <p:blipFill>
          <a:blip r:embed="rId5"/>
          <a:stretch>
            <a:fillRect/>
          </a:stretch>
        </p:blipFill>
        <p:spPr>
          <a:xfrm>
            <a:off x="9134856" y="6025895"/>
            <a:ext cx="2876148" cy="820861"/>
          </a:xfrm>
          <a:prstGeom prst="rect">
            <a:avLst/>
          </a:prstGeom>
        </p:spPr>
      </p:pic>
    </p:spTree>
    <p:extLst>
      <p:ext uri="{BB962C8B-B14F-4D97-AF65-F5344CB8AC3E}">
        <p14:creationId xmlns:p14="http://schemas.microsoft.com/office/powerpoint/2010/main" val="3197758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C5B1-61BE-EACB-929F-0AC2AE552993}"/>
            </a:ext>
          </a:extLst>
        </p:cNvPr>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8B26274A-DD6B-F3E3-3BB8-4A46C12EA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descr="Texto&#10;&#10;O conteúdo gerado por IA pode estar incorreto.">
            <a:extLst>
              <a:ext uri="{FF2B5EF4-FFF2-40B4-BE49-F238E27FC236}">
                <a16:creationId xmlns:a16="http://schemas.microsoft.com/office/drawing/2014/main" id="{3C70C14E-8F92-CED8-B878-53AA4DD8AE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237" y="180871"/>
            <a:ext cx="2769388" cy="870046"/>
          </a:xfrm>
          <a:prstGeom prst="rect">
            <a:avLst/>
          </a:prstGeom>
          <a:effectLst>
            <a:innerShdw blurRad="63500" dist="50800" dir="2700000">
              <a:schemeClr val="bg1">
                <a:alpha val="50000"/>
              </a:schemeClr>
            </a:innerShdw>
          </a:effectLst>
        </p:spPr>
      </p:pic>
      <p:sp>
        <p:nvSpPr>
          <p:cNvPr id="4" name="Título 6">
            <a:extLst>
              <a:ext uri="{FF2B5EF4-FFF2-40B4-BE49-F238E27FC236}">
                <a16:creationId xmlns:a16="http://schemas.microsoft.com/office/drawing/2014/main" id="{1ACFE778-9664-289A-D2C9-F667626A9569}"/>
              </a:ext>
            </a:extLst>
          </p:cNvPr>
          <p:cNvSpPr txBox="1">
            <a:spLocks/>
          </p:cNvSpPr>
          <p:nvPr/>
        </p:nvSpPr>
        <p:spPr>
          <a:xfrm>
            <a:off x="336550" y="648319"/>
            <a:ext cx="11613451" cy="161575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800" b="1" dirty="0">
                <a:solidFill>
                  <a:schemeClr val="accent1"/>
                </a:solidFill>
                <a:effectLst>
                  <a:outerShdw blurRad="38100" dist="38100" dir="2700000" algn="tl">
                    <a:srgbClr val="000000">
                      <a:alpha val="43137"/>
                    </a:srgbClr>
                  </a:outerShdw>
                </a:effectLst>
                <a:sym typeface="Roboto"/>
              </a:rPr>
              <a:t>2025 - Piloto </a:t>
            </a:r>
          </a:p>
          <a:p>
            <a:pPr algn="ctr"/>
            <a:r>
              <a:rPr lang="pt-BR" sz="3600" b="1" dirty="0">
                <a:solidFill>
                  <a:schemeClr val="accent1"/>
                </a:solidFill>
                <a:sym typeface="Roboto"/>
              </a:rPr>
              <a:t>5 milhões de empresas ativas do lucro real, presumido e arbitrado, além de entidades imunes e isentas</a:t>
            </a:r>
            <a:r>
              <a:rPr lang="pt-BR" sz="3600" b="1" dirty="0">
                <a:solidFill>
                  <a:schemeClr val="accent1"/>
                </a:solidFill>
                <a:effectLst>
                  <a:outerShdw blurRad="38100" dist="38100" dir="2700000" algn="tl">
                    <a:srgbClr val="000000">
                      <a:alpha val="43137"/>
                    </a:srgbClr>
                  </a:outerShdw>
                </a:effectLst>
              </a:rPr>
              <a:t> </a:t>
            </a:r>
            <a:endParaRPr lang="pt-BR" b="1" dirty="0">
              <a:solidFill>
                <a:schemeClr val="accent1"/>
              </a:solidFill>
              <a:effectLst>
                <a:outerShdw blurRad="38100" dist="38100" dir="2700000" algn="tl">
                  <a:srgbClr val="000000">
                    <a:alpha val="43137"/>
                  </a:srgbClr>
                </a:outerShdw>
              </a:effectLst>
            </a:endParaRPr>
          </a:p>
        </p:txBody>
      </p:sp>
      <p:grpSp>
        <p:nvGrpSpPr>
          <p:cNvPr id="5" name="Agrupar 4">
            <a:extLst>
              <a:ext uri="{FF2B5EF4-FFF2-40B4-BE49-F238E27FC236}">
                <a16:creationId xmlns:a16="http://schemas.microsoft.com/office/drawing/2014/main" id="{D25B9B9F-3602-0413-9AB6-E4EAE7E4A0FD}"/>
              </a:ext>
            </a:extLst>
          </p:cNvPr>
          <p:cNvGrpSpPr/>
          <p:nvPr/>
        </p:nvGrpSpPr>
        <p:grpSpPr>
          <a:xfrm>
            <a:off x="576960" y="4028325"/>
            <a:ext cx="1728255" cy="2069544"/>
            <a:chOff x="-383735" y="2983633"/>
            <a:chExt cx="2160318" cy="2586930"/>
          </a:xfrm>
        </p:grpSpPr>
        <p:sp>
          <p:nvSpPr>
            <p:cNvPr id="6" name="CaixaDeTexto 5">
              <a:extLst>
                <a:ext uri="{FF2B5EF4-FFF2-40B4-BE49-F238E27FC236}">
                  <a16:creationId xmlns:a16="http://schemas.microsoft.com/office/drawing/2014/main" id="{17A0AC18-F2B2-1217-A7BA-F57F0558D218}"/>
                </a:ext>
              </a:extLst>
            </p:cNvPr>
            <p:cNvSpPr txBox="1"/>
            <p:nvPr/>
          </p:nvSpPr>
          <p:spPr>
            <a:xfrm>
              <a:off x="-383735" y="4147097"/>
              <a:ext cx="2148431" cy="1423466"/>
            </a:xfrm>
            <a:prstGeom prst="rect">
              <a:avLst/>
            </a:prstGeom>
            <a:noFill/>
          </p:spPr>
          <p:txBody>
            <a:bodyPr wrap="square" rtlCol="0">
              <a:spAutoFit/>
            </a:bodyPr>
            <a:lstStyle/>
            <a:p>
              <a:pPr algn="ct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Publicação Contribuintes classificados como “A</a:t>
              </a:r>
              <a:r>
                <a:rPr lang="pt-BR" sz="2000" b="1" dirty="0">
                  <a:solidFill>
                    <a:schemeClr val="accent1"/>
                  </a:solidFill>
                  <a:effectLst>
                    <a:outerShdw blurRad="38100" dist="38100" dir="2700000" algn="tl">
                      <a:srgbClr val="000000">
                        <a:alpha val="43137"/>
                      </a:srgbClr>
                    </a:outerShdw>
                  </a:effectLst>
                  <a:latin typeface="Rawline" panose="00000500000000000000" pitchFamily="2" charset="0"/>
                </a:rPr>
                <a:t>+</a:t>
              </a: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a:t>
              </a: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sp>
          <p:nvSpPr>
            <p:cNvPr id="7" name="CaixaDeTexto 6">
              <a:extLst>
                <a:ext uri="{FF2B5EF4-FFF2-40B4-BE49-F238E27FC236}">
                  <a16:creationId xmlns:a16="http://schemas.microsoft.com/office/drawing/2014/main" id="{2BEF4D7B-8991-74A1-B4DE-8E65763E0801}"/>
                </a:ext>
              </a:extLst>
            </p:cNvPr>
            <p:cNvSpPr txBox="1"/>
            <p:nvPr/>
          </p:nvSpPr>
          <p:spPr>
            <a:xfrm>
              <a:off x="-315253" y="2983633"/>
              <a:ext cx="2091836" cy="1038747"/>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Publicação da Portaria RFB nº 511, 25/2/2025</a:t>
              </a:r>
            </a:p>
          </p:txBody>
        </p:sp>
      </p:grpSp>
      <p:sp>
        <p:nvSpPr>
          <p:cNvPr id="8" name="CaixaDeTexto 7">
            <a:extLst>
              <a:ext uri="{FF2B5EF4-FFF2-40B4-BE49-F238E27FC236}">
                <a16:creationId xmlns:a16="http://schemas.microsoft.com/office/drawing/2014/main" id="{424C0EDB-91ED-CB90-E3C9-03CED43DDE12}"/>
              </a:ext>
            </a:extLst>
          </p:cNvPr>
          <p:cNvSpPr txBox="1"/>
          <p:nvPr/>
        </p:nvSpPr>
        <p:spPr>
          <a:xfrm>
            <a:off x="2960555" y="4009037"/>
            <a:ext cx="1673469" cy="1815882"/>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Publicação contribuintes com classificação “A” - </a:t>
            </a: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02/06/2025</a:t>
            </a:r>
            <a:endParaRPr lang="pt-BR" sz="1600" dirty="0">
              <a:solidFill>
                <a:schemeClr val="accent1"/>
              </a:solidFill>
              <a:effectLst>
                <a:outerShdw blurRad="38100" dist="38100" dir="2700000" algn="tl">
                  <a:srgbClr val="000000">
                    <a:alpha val="43137"/>
                  </a:srgbClr>
                </a:outerShdw>
              </a:effectLst>
            </a:endParaRP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sp>
        <p:nvSpPr>
          <p:cNvPr id="9" name="CaixaDeTexto 8">
            <a:extLst>
              <a:ext uri="{FF2B5EF4-FFF2-40B4-BE49-F238E27FC236}">
                <a16:creationId xmlns:a16="http://schemas.microsoft.com/office/drawing/2014/main" id="{1AD3B94A-FA69-3826-A1E3-A36847C74947}"/>
              </a:ext>
            </a:extLst>
          </p:cNvPr>
          <p:cNvSpPr txBox="1"/>
          <p:nvPr/>
        </p:nvSpPr>
        <p:spPr>
          <a:xfrm>
            <a:off x="5259735" y="3999294"/>
            <a:ext cx="1673469" cy="1815882"/>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Publicação contribuintes com classificação “B” - </a:t>
            </a: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04/08/2025</a:t>
            </a: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grpSp>
        <p:nvGrpSpPr>
          <p:cNvPr id="10" name="Agrupar 9">
            <a:extLst>
              <a:ext uri="{FF2B5EF4-FFF2-40B4-BE49-F238E27FC236}">
                <a16:creationId xmlns:a16="http://schemas.microsoft.com/office/drawing/2014/main" id="{369AAB63-B6F7-2F0E-6571-26557386E4EF}"/>
              </a:ext>
            </a:extLst>
          </p:cNvPr>
          <p:cNvGrpSpPr/>
          <p:nvPr/>
        </p:nvGrpSpPr>
        <p:grpSpPr>
          <a:xfrm>
            <a:off x="7638870" y="3982373"/>
            <a:ext cx="1673470" cy="1815882"/>
            <a:chOff x="8443646" y="2928109"/>
            <a:chExt cx="2091836" cy="2063686"/>
          </a:xfrm>
        </p:grpSpPr>
        <p:sp>
          <p:nvSpPr>
            <p:cNvPr id="11" name="CaixaDeTexto 10">
              <a:extLst>
                <a:ext uri="{FF2B5EF4-FFF2-40B4-BE49-F238E27FC236}">
                  <a16:creationId xmlns:a16="http://schemas.microsoft.com/office/drawing/2014/main" id="{EFDC198D-98BD-1BA3-B3B3-5941460ACA9D}"/>
                </a:ext>
              </a:extLst>
            </p:cNvPr>
            <p:cNvSpPr txBox="1"/>
            <p:nvPr/>
          </p:nvSpPr>
          <p:spPr>
            <a:xfrm>
              <a:off x="8473522" y="4457853"/>
              <a:ext cx="1616673" cy="384755"/>
            </a:xfrm>
            <a:prstGeom prst="rect">
              <a:avLst/>
            </a:prstGeom>
            <a:noFill/>
          </p:spPr>
          <p:txBody>
            <a:bodyPr wrap="square" rtlCol="0">
              <a:spAutoFit/>
            </a:bodyPr>
            <a:lstStyle/>
            <a:p>
              <a:pPr algn="ctr"/>
              <a:endParaRPr lang="pt-BR" sz="1600" b="1"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sp>
          <p:nvSpPr>
            <p:cNvPr id="12" name="CaixaDeTexto 11">
              <a:extLst>
                <a:ext uri="{FF2B5EF4-FFF2-40B4-BE49-F238E27FC236}">
                  <a16:creationId xmlns:a16="http://schemas.microsoft.com/office/drawing/2014/main" id="{E865C71C-2512-9026-4136-262A1B93BD3A}"/>
                </a:ext>
              </a:extLst>
            </p:cNvPr>
            <p:cNvSpPr txBox="1"/>
            <p:nvPr/>
          </p:nvSpPr>
          <p:spPr>
            <a:xfrm>
              <a:off x="8443646" y="2928109"/>
              <a:ext cx="2091836" cy="2063686"/>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Publicação contribuintes com classificação “C” - </a:t>
              </a: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05/10/2025</a:t>
              </a: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grpSp>
      <p:sp>
        <p:nvSpPr>
          <p:cNvPr id="13" name="CaixaDeTexto 12">
            <a:extLst>
              <a:ext uri="{FF2B5EF4-FFF2-40B4-BE49-F238E27FC236}">
                <a16:creationId xmlns:a16="http://schemas.microsoft.com/office/drawing/2014/main" id="{7BDD0C6E-F625-92F2-BA46-4F3F230E7AD5}"/>
              </a:ext>
            </a:extLst>
          </p:cNvPr>
          <p:cNvSpPr txBox="1"/>
          <p:nvPr/>
        </p:nvSpPr>
        <p:spPr>
          <a:xfrm>
            <a:off x="10017997" y="4042780"/>
            <a:ext cx="1673469" cy="1815882"/>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Publicação contribuintes com classificação “D” - </a:t>
            </a: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04/12/2025</a:t>
            </a: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grpSp>
        <p:nvGrpSpPr>
          <p:cNvPr id="14" name="Agrupar 13">
            <a:extLst>
              <a:ext uri="{FF2B5EF4-FFF2-40B4-BE49-F238E27FC236}">
                <a16:creationId xmlns:a16="http://schemas.microsoft.com/office/drawing/2014/main" id="{D292F8C8-9E4B-37F7-C24D-3CE226F9D790}"/>
              </a:ext>
            </a:extLst>
          </p:cNvPr>
          <p:cNvGrpSpPr/>
          <p:nvPr/>
        </p:nvGrpSpPr>
        <p:grpSpPr>
          <a:xfrm>
            <a:off x="789985" y="2551425"/>
            <a:ext cx="10612029" cy="1373462"/>
            <a:chOff x="1837596" y="2799871"/>
            <a:chExt cx="8400231" cy="1087200"/>
          </a:xfrm>
        </p:grpSpPr>
        <p:grpSp>
          <p:nvGrpSpPr>
            <p:cNvPr id="15" name="Agrupar 14">
              <a:extLst>
                <a:ext uri="{FF2B5EF4-FFF2-40B4-BE49-F238E27FC236}">
                  <a16:creationId xmlns:a16="http://schemas.microsoft.com/office/drawing/2014/main" id="{035C0636-8FA6-5B20-8596-D7B750A660B6}"/>
                </a:ext>
              </a:extLst>
            </p:cNvPr>
            <p:cNvGrpSpPr/>
            <p:nvPr/>
          </p:nvGrpSpPr>
          <p:grpSpPr>
            <a:xfrm>
              <a:off x="1837596" y="2804820"/>
              <a:ext cx="951978" cy="1082250"/>
              <a:chOff x="767197" y="1412975"/>
              <a:chExt cx="1189972" cy="1352813"/>
            </a:xfrm>
          </p:grpSpPr>
          <p:sp>
            <p:nvSpPr>
              <p:cNvPr id="36" name="Hexágono 35">
                <a:extLst>
                  <a:ext uri="{FF2B5EF4-FFF2-40B4-BE49-F238E27FC236}">
                    <a16:creationId xmlns:a16="http://schemas.microsoft.com/office/drawing/2014/main" id="{5FBBDA8A-3401-1525-1B50-5D3D86005421}"/>
                  </a:ext>
                </a:extLst>
              </p:cNvPr>
              <p:cNvSpPr/>
              <p:nvPr/>
            </p:nvSpPr>
            <p:spPr>
              <a:xfrm rot="5400000">
                <a:off x="685776" y="1494396"/>
                <a:ext cx="1352813" cy="1189972"/>
              </a:xfrm>
              <a:prstGeom prst="hexagon">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37" name="Elipse 36">
                <a:extLst>
                  <a:ext uri="{FF2B5EF4-FFF2-40B4-BE49-F238E27FC236}">
                    <a16:creationId xmlns:a16="http://schemas.microsoft.com/office/drawing/2014/main" id="{20C09226-168D-C7C4-0D18-9D8EA288C037}"/>
                  </a:ext>
                </a:extLst>
              </p:cNvPr>
              <p:cNvSpPr/>
              <p:nvPr/>
            </p:nvSpPr>
            <p:spPr>
              <a:xfrm>
                <a:off x="1015048" y="1740361"/>
                <a:ext cx="694266" cy="698039"/>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pic>
            <p:nvPicPr>
              <p:cNvPr id="38" name="Gráfico 37" descr="Lista de Verificação com preenchimento sólido">
                <a:extLst>
                  <a:ext uri="{FF2B5EF4-FFF2-40B4-BE49-F238E27FC236}">
                    <a16:creationId xmlns:a16="http://schemas.microsoft.com/office/drawing/2014/main" id="{536ABF01-F665-4C0E-E827-CE86BFA77AE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2306" y="1842711"/>
                <a:ext cx="506256" cy="506256"/>
              </a:xfrm>
              <a:prstGeom prst="rect">
                <a:avLst/>
              </a:prstGeom>
            </p:spPr>
          </p:pic>
        </p:grpSp>
        <p:sp>
          <p:nvSpPr>
            <p:cNvPr id="16" name="Retângulo 15">
              <a:extLst>
                <a:ext uri="{FF2B5EF4-FFF2-40B4-BE49-F238E27FC236}">
                  <a16:creationId xmlns:a16="http://schemas.microsoft.com/office/drawing/2014/main" id="{D3EA7E39-6C41-6E2D-F7C1-BD678A310D45}"/>
                </a:ext>
              </a:extLst>
            </p:cNvPr>
            <p:cNvSpPr/>
            <p:nvPr/>
          </p:nvSpPr>
          <p:spPr>
            <a:xfrm>
              <a:off x="2789574" y="3066729"/>
              <a:ext cx="883284" cy="558431"/>
            </a:xfrm>
            <a:prstGeom prst="rect">
              <a:avLst/>
            </a:prstGeom>
            <a:solidFill>
              <a:schemeClr val="accent6"/>
            </a:solidFill>
            <a:ln>
              <a:solidFill>
                <a:schemeClr val="accent6"/>
              </a:solid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sp>
          <p:nvSpPr>
            <p:cNvPr id="17" name="Retângulo 16">
              <a:extLst>
                <a:ext uri="{FF2B5EF4-FFF2-40B4-BE49-F238E27FC236}">
                  <a16:creationId xmlns:a16="http://schemas.microsoft.com/office/drawing/2014/main" id="{C9685219-F1D0-FF5E-D270-AA69CC356C13}"/>
                </a:ext>
              </a:extLst>
            </p:cNvPr>
            <p:cNvSpPr/>
            <p:nvPr/>
          </p:nvSpPr>
          <p:spPr>
            <a:xfrm>
              <a:off x="6505689" y="3066729"/>
              <a:ext cx="899758" cy="558431"/>
            </a:xfrm>
            <a:prstGeom prst="rect">
              <a:avLst/>
            </a:prstGeom>
            <a:solidFill>
              <a:srgbClr val="FFCD07"/>
            </a:solidFill>
            <a:ln>
              <a:solidFill>
                <a:srgbClr val="FFCD07"/>
              </a:solid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sp>
          <p:nvSpPr>
            <p:cNvPr id="18" name="Retângulo 17">
              <a:extLst>
                <a:ext uri="{FF2B5EF4-FFF2-40B4-BE49-F238E27FC236}">
                  <a16:creationId xmlns:a16="http://schemas.microsoft.com/office/drawing/2014/main" id="{722D2E20-E9C3-27B8-E675-0180367EDE78}"/>
                </a:ext>
              </a:extLst>
            </p:cNvPr>
            <p:cNvSpPr/>
            <p:nvPr/>
          </p:nvSpPr>
          <p:spPr>
            <a:xfrm>
              <a:off x="4638961" y="3066729"/>
              <a:ext cx="899758" cy="558431"/>
            </a:xfrm>
            <a:prstGeom prst="rect">
              <a:avLst/>
            </a:prstGeom>
            <a:solidFill>
              <a:srgbClr val="5992ED"/>
            </a:solidFill>
            <a:ln>
              <a:no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sp>
          <p:nvSpPr>
            <p:cNvPr id="19" name="Retângulo 18">
              <a:extLst>
                <a:ext uri="{FF2B5EF4-FFF2-40B4-BE49-F238E27FC236}">
                  <a16:creationId xmlns:a16="http://schemas.microsoft.com/office/drawing/2014/main" id="{7D731EF8-0454-EFC8-3920-F8874554A856}"/>
                </a:ext>
              </a:extLst>
            </p:cNvPr>
            <p:cNvSpPr/>
            <p:nvPr/>
          </p:nvSpPr>
          <p:spPr>
            <a:xfrm>
              <a:off x="8373198" y="3066729"/>
              <a:ext cx="899758" cy="558431"/>
            </a:xfrm>
            <a:prstGeom prst="rect">
              <a:avLst/>
            </a:prstGeom>
            <a:solidFill>
              <a:srgbClr val="E52207"/>
            </a:solidFill>
            <a:ln>
              <a:solidFill>
                <a:srgbClr val="E52207"/>
              </a:solid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grpSp>
          <p:nvGrpSpPr>
            <p:cNvPr id="20" name="Agrupar 19">
              <a:extLst>
                <a:ext uri="{FF2B5EF4-FFF2-40B4-BE49-F238E27FC236}">
                  <a16:creationId xmlns:a16="http://schemas.microsoft.com/office/drawing/2014/main" id="{B4F12312-EB62-389C-7124-816852632C96}"/>
                </a:ext>
              </a:extLst>
            </p:cNvPr>
            <p:cNvGrpSpPr/>
            <p:nvPr/>
          </p:nvGrpSpPr>
          <p:grpSpPr>
            <a:xfrm>
              <a:off x="3674752" y="2804821"/>
              <a:ext cx="951978" cy="1082250"/>
              <a:chOff x="3063642" y="1412976"/>
              <a:chExt cx="1189972" cy="1352813"/>
            </a:xfrm>
          </p:grpSpPr>
          <p:sp>
            <p:nvSpPr>
              <p:cNvPr id="33" name="Hexágono 32">
                <a:extLst>
                  <a:ext uri="{FF2B5EF4-FFF2-40B4-BE49-F238E27FC236}">
                    <a16:creationId xmlns:a16="http://schemas.microsoft.com/office/drawing/2014/main" id="{A8323DA0-364A-B6E0-0904-15048E7FE6DF}"/>
                  </a:ext>
                </a:extLst>
              </p:cNvPr>
              <p:cNvSpPr/>
              <p:nvPr/>
            </p:nvSpPr>
            <p:spPr>
              <a:xfrm rot="5400000">
                <a:off x="2982221" y="1494397"/>
                <a:ext cx="1352813" cy="1189972"/>
              </a:xfrm>
              <a:prstGeom prst="hexagon">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34" name="Elipse 33">
                <a:extLst>
                  <a:ext uri="{FF2B5EF4-FFF2-40B4-BE49-F238E27FC236}">
                    <a16:creationId xmlns:a16="http://schemas.microsoft.com/office/drawing/2014/main" id="{FE3D7B10-5CBF-F75C-1BCB-BEB1BB6E45CA}"/>
                  </a:ext>
                </a:extLst>
              </p:cNvPr>
              <p:cNvSpPr/>
              <p:nvPr/>
            </p:nvSpPr>
            <p:spPr>
              <a:xfrm>
                <a:off x="3311493" y="1740362"/>
                <a:ext cx="694266" cy="698039"/>
              </a:xfrm>
              <a:prstGeom prst="ellipse">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pic>
            <p:nvPicPr>
              <p:cNvPr id="35" name="Gráfico 34" descr="Gráfico de barras com preenchimento sólido">
                <a:extLst>
                  <a:ext uri="{FF2B5EF4-FFF2-40B4-BE49-F238E27FC236}">
                    <a16:creationId xmlns:a16="http://schemas.microsoft.com/office/drawing/2014/main" id="{77F9CF32-9872-C9D6-FE0C-C7A2E30CA53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09057" y="1817309"/>
                <a:ext cx="509571" cy="509571"/>
              </a:xfrm>
              <a:prstGeom prst="rect">
                <a:avLst/>
              </a:prstGeom>
            </p:spPr>
          </p:pic>
        </p:grpSp>
        <p:grpSp>
          <p:nvGrpSpPr>
            <p:cNvPr id="21" name="Agrupar 20">
              <a:extLst>
                <a:ext uri="{FF2B5EF4-FFF2-40B4-BE49-F238E27FC236}">
                  <a16:creationId xmlns:a16="http://schemas.microsoft.com/office/drawing/2014/main" id="{FF7206F7-7DD7-996E-799F-3DAE051EC062}"/>
                </a:ext>
              </a:extLst>
            </p:cNvPr>
            <p:cNvGrpSpPr/>
            <p:nvPr/>
          </p:nvGrpSpPr>
          <p:grpSpPr>
            <a:xfrm>
              <a:off x="9285849" y="2799871"/>
              <a:ext cx="951978" cy="1082250"/>
              <a:chOff x="10077513" y="1406789"/>
              <a:chExt cx="1189972" cy="1352813"/>
            </a:xfrm>
          </p:grpSpPr>
          <p:sp>
            <p:nvSpPr>
              <p:cNvPr id="30" name="Hexágono 29">
                <a:extLst>
                  <a:ext uri="{FF2B5EF4-FFF2-40B4-BE49-F238E27FC236}">
                    <a16:creationId xmlns:a16="http://schemas.microsoft.com/office/drawing/2014/main" id="{160DA65C-2323-13D4-9976-E859B7DCC4C6}"/>
                  </a:ext>
                </a:extLst>
              </p:cNvPr>
              <p:cNvSpPr/>
              <p:nvPr/>
            </p:nvSpPr>
            <p:spPr>
              <a:xfrm rot="5400000">
                <a:off x="9996092" y="1488210"/>
                <a:ext cx="1352813" cy="1189972"/>
              </a:xfrm>
              <a:prstGeom prst="hexagon">
                <a:avLst/>
              </a:prstGeom>
              <a:noFill/>
              <a:ln w="28575">
                <a:solidFill>
                  <a:srgbClr val="E522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31" name="Elipse 30">
                <a:extLst>
                  <a:ext uri="{FF2B5EF4-FFF2-40B4-BE49-F238E27FC236}">
                    <a16:creationId xmlns:a16="http://schemas.microsoft.com/office/drawing/2014/main" id="{35BE2693-9052-7DA4-23C4-7D16FB860F15}"/>
                  </a:ext>
                </a:extLst>
              </p:cNvPr>
              <p:cNvSpPr/>
              <p:nvPr/>
            </p:nvSpPr>
            <p:spPr>
              <a:xfrm>
                <a:off x="10332302" y="1737972"/>
                <a:ext cx="694266" cy="698039"/>
              </a:xfrm>
              <a:prstGeom prst="ellipse">
                <a:avLst/>
              </a:prstGeom>
              <a:solidFill>
                <a:srgbClr val="E52207"/>
              </a:solidFill>
              <a:ln>
                <a:solidFill>
                  <a:srgbClr val="FFC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pic>
            <p:nvPicPr>
              <p:cNvPr id="32" name="Gráfico 31" descr="Área de Transferência Parcialmente Marcada com preenchimento sólido">
                <a:extLst>
                  <a:ext uri="{FF2B5EF4-FFF2-40B4-BE49-F238E27FC236}">
                    <a16:creationId xmlns:a16="http://schemas.microsoft.com/office/drawing/2014/main" id="{CD1D834C-DFBF-0294-650B-D87D1D8C0C6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77087" y="1768419"/>
                <a:ext cx="604695" cy="604695"/>
              </a:xfrm>
              <a:prstGeom prst="rect">
                <a:avLst/>
              </a:prstGeom>
            </p:spPr>
          </p:pic>
        </p:grpSp>
        <p:grpSp>
          <p:nvGrpSpPr>
            <p:cNvPr id="22" name="Agrupar 21">
              <a:extLst>
                <a:ext uri="{FF2B5EF4-FFF2-40B4-BE49-F238E27FC236}">
                  <a16:creationId xmlns:a16="http://schemas.microsoft.com/office/drawing/2014/main" id="{20A07B95-291F-0DF2-F146-8B172FABD936}"/>
                </a:ext>
              </a:extLst>
            </p:cNvPr>
            <p:cNvGrpSpPr/>
            <p:nvPr/>
          </p:nvGrpSpPr>
          <p:grpSpPr>
            <a:xfrm>
              <a:off x="7413333" y="2804820"/>
              <a:ext cx="951978" cy="1082250"/>
              <a:chOff x="7736869" y="1412975"/>
              <a:chExt cx="1189972" cy="1352813"/>
            </a:xfrm>
          </p:grpSpPr>
          <p:sp>
            <p:nvSpPr>
              <p:cNvPr id="27" name="Hexágono 26">
                <a:extLst>
                  <a:ext uri="{FF2B5EF4-FFF2-40B4-BE49-F238E27FC236}">
                    <a16:creationId xmlns:a16="http://schemas.microsoft.com/office/drawing/2014/main" id="{8C900C1F-3A2A-6973-C776-702271AAAD1A}"/>
                  </a:ext>
                </a:extLst>
              </p:cNvPr>
              <p:cNvSpPr/>
              <p:nvPr/>
            </p:nvSpPr>
            <p:spPr>
              <a:xfrm rot="5400000">
                <a:off x="7655448" y="1494396"/>
                <a:ext cx="1352813" cy="1189972"/>
              </a:xfrm>
              <a:prstGeom prst="hexagon">
                <a:avLst/>
              </a:prstGeom>
              <a:noFill/>
              <a:ln w="28575">
                <a:solidFill>
                  <a:srgbClr val="E522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28" name="Elipse 27">
                <a:extLst>
                  <a:ext uri="{FF2B5EF4-FFF2-40B4-BE49-F238E27FC236}">
                    <a16:creationId xmlns:a16="http://schemas.microsoft.com/office/drawing/2014/main" id="{E6936BBE-CE4B-ECFB-5E03-F1D2D1F0190E}"/>
                  </a:ext>
                </a:extLst>
              </p:cNvPr>
              <p:cNvSpPr/>
              <p:nvPr/>
            </p:nvSpPr>
            <p:spPr>
              <a:xfrm>
                <a:off x="7991658" y="1744158"/>
                <a:ext cx="694266" cy="698039"/>
              </a:xfrm>
              <a:prstGeom prst="ellipse">
                <a:avLst/>
              </a:prstGeom>
              <a:solidFill>
                <a:srgbClr val="E52207"/>
              </a:solidFill>
              <a:ln>
                <a:solidFill>
                  <a:srgbClr val="FFC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pic>
            <p:nvPicPr>
              <p:cNvPr id="29" name="Gráfico 28" descr="Computação em Nuvem com preenchimento sólido">
                <a:extLst>
                  <a:ext uri="{FF2B5EF4-FFF2-40B4-BE49-F238E27FC236}">
                    <a16:creationId xmlns:a16="http://schemas.microsoft.com/office/drawing/2014/main" id="{006832A4-36A0-0110-D22F-0DCBFF32A76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056166" y="1800374"/>
                <a:ext cx="587443" cy="587443"/>
              </a:xfrm>
              <a:prstGeom prst="rect">
                <a:avLst/>
              </a:prstGeom>
            </p:spPr>
          </p:pic>
        </p:grpSp>
        <p:grpSp>
          <p:nvGrpSpPr>
            <p:cNvPr id="23" name="Agrupar 22">
              <a:extLst>
                <a:ext uri="{FF2B5EF4-FFF2-40B4-BE49-F238E27FC236}">
                  <a16:creationId xmlns:a16="http://schemas.microsoft.com/office/drawing/2014/main" id="{59A13E21-4A11-B8E6-FD98-0CC9883A6B8B}"/>
                </a:ext>
              </a:extLst>
            </p:cNvPr>
            <p:cNvGrpSpPr/>
            <p:nvPr/>
          </p:nvGrpSpPr>
          <p:grpSpPr>
            <a:xfrm>
              <a:off x="5545825" y="2804820"/>
              <a:ext cx="951978" cy="1082250"/>
              <a:chOff x="5402483" y="1412975"/>
              <a:chExt cx="1189972" cy="1352813"/>
            </a:xfrm>
          </p:grpSpPr>
          <p:sp>
            <p:nvSpPr>
              <p:cNvPr id="24" name="Hexágono 23">
                <a:extLst>
                  <a:ext uri="{FF2B5EF4-FFF2-40B4-BE49-F238E27FC236}">
                    <a16:creationId xmlns:a16="http://schemas.microsoft.com/office/drawing/2014/main" id="{7106FF87-7CD6-17E6-8030-6ECB655A1EC6}"/>
                  </a:ext>
                </a:extLst>
              </p:cNvPr>
              <p:cNvSpPr/>
              <p:nvPr/>
            </p:nvSpPr>
            <p:spPr>
              <a:xfrm rot="5400000">
                <a:off x="5321062" y="1494396"/>
                <a:ext cx="1352813" cy="1189972"/>
              </a:xfrm>
              <a:prstGeom prst="hexagon">
                <a:avLst/>
              </a:prstGeom>
              <a:noFill/>
              <a:ln w="28575">
                <a:solidFill>
                  <a:srgbClr val="FFC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25" name="Elipse 24">
                <a:extLst>
                  <a:ext uri="{FF2B5EF4-FFF2-40B4-BE49-F238E27FC236}">
                    <a16:creationId xmlns:a16="http://schemas.microsoft.com/office/drawing/2014/main" id="{281566C2-65AF-8618-C8B7-00AB09B467E7}"/>
                  </a:ext>
                </a:extLst>
              </p:cNvPr>
              <p:cNvSpPr/>
              <p:nvPr/>
            </p:nvSpPr>
            <p:spPr>
              <a:xfrm>
                <a:off x="5647969" y="1737972"/>
                <a:ext cx="694266" cy="698039"/>
              </a:xfrm>
              <a:prstGeom prst="ellipse">
                <a:avLst/>
              </a:prstGeom>
              <a:solidFill>
                <a:srgbClr val="FFCD07"/>
              </a:solidFill>
              <a:ln>
                <a:solidFill>
                  <a:srgbClr val="FFC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pic>
            <p:nvPicPr>
              <p:cNvPr id="26" name="Gráfico 25" descr="Estatísticas com preenchimento sólido">
                <a:extLst>
                  <a:ext uri="{FF2B5EF4-FFF2-40B4-BE49-F238E27FC236}">
                    <a16:creationId xmlns:a16="http://schemas.microsoft.com/office/drawing/2014/main" id="{FA5C775F-448D-8C3A-5D9D-8BC03EBBF7D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735950" y="1779738"/>
                <a:ext cx="582055" cy="582055"/>
              </a:xfrm>
              <a:prstGeom prst="rect">
                <a:avLst/>
              </a:prstGeom>
            </p:spPr>
          </p:pic>
        </p:grpSp>
      </p:grpSp>
      <p:pic>
        <p:nvPicPr>
          <p:cNvPr id="39" name="Imagem 38">
            <a:extLst>
              <a:ext uri="{FF2B5EF4-FFF2-40B4-BE49-F238E27FC236}">
                <a16:creationId xmlns:a16="http://schemas.microsoft.com/office/drawing/2014/main" id="{FBD5FF0A-886C-7D7B-A606-67946E4C2265}"/>
              </a:ext>
            </a:extLst>
          </p:cNvPr>
          <p:cNvPicPr>
            <a:picLocks noChangeAspect="1"/>
          </p:cNvPicPr>
          <p:nvPr/>
        </p:nvPicPr>
        <p:blipFill>
          <a:blip r:embed="rId15"/>
          <a:stretch>
            <a:fillRect/>
          </a:stretch>
        </p:blipFill>
        <p:spPr>
          <a:xfrm>
            <a:off x="9134856" y="6025895"/>
            <a:ext cx="2876148" cy="820861"/>
          </a:xfrm>
          <a:prstGeom prst="rect">
            <a:avLst/>
          </a:prstGeom>
        </p:spPr>
      </p:pic>
    </p:spTree>
    <p:extLst>
      <p:ext uri="{BB962C8B-B14F-4D97-AF65-F5344CB8AC3E}">
        <p14:creationId xmlns:p14="http://schemas.microsoft.com/office/powerpoint/2010/main" val="2639279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EE5A-E681-C744-A5AF-77097E93BA2F}"/>
            </a:ext>
          </a:extLst>
        </p:cNvPr>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4D1FBEBA-FD46-861F-6DB9-66776854A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descr="Texto&#10;&#10;O conteúdo gerado por IA pode estar incorreto.">
            <a:extLst>
              <a:ext uri="{FF2B5EF4-FFF2-40B4-BE49-F238E27FC236}">
                <a16:creationId xmlns:a16="http://schemas.microsoft.com/office/drawing/2014/main" id="{602A01F7-E995-7477-C49F-78891F777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237" y="180871"/>
            <a:ext cx="2769388" cy="870046"/>
          </a:xfrm>
          <a:prstGeom prst="rect">
            <a:avLst/>
          </a:prstGeom>
          <a:effectLst>
            <a:innerShdw blurRad="63500" dist="50800" dir="2700000">
              <a:schemeClr val="bg1">
                <a:alpha val="50000"/>
              </a:schemeClr>
            </a:innerShdw>
          </a:effectLst>
        </p:spPr>
      </p:pic>
      <p:sp>
        <p:nvSpPr>
          <p:cNvPr id="4" name="Título 6">
            <a:extLst>
              <a:ext uri="{FF2B5EF4-FFF2-40B4-BE49-F238E27FC236}">
                <a16:creationId xmlns:a16="http://schemas.microsoft.com/office/drawing/2014/main" id="{10635BDC-7A7D-D738-2A48-F7064F3C1517}"/>
              </a:ext>
            </a:extLst>
          </p:cNvPr>
          <p:cNvSpPr txBox="1">
            <a:spLocks/>
          </p:cNvSpPr>
          <p:nvPr/>
        </p:nvSpPr>
        <p:spPr>
          <a:xfrm>
            <a:off x="425038" y="1189088"/>
            <a:ext cx="11613451" cy="96379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800" b="1" dirty="0">
                <a:solidFill>
                  <a:schemeClr val="accent1"/>
                </a:solidFill>
                <a:effectLst>
                  <a:outerShdw blurRad="38100" dist="38100" dir="2700000" algn="tl">
                    <a:srgbClr val="000000">
                      <a:alpha val="43137"/>
                    </a:srgbClr>
                  </a:outerShdw>
                </a:effectLst>
                <a:sym typeface="Roboto"/>
              </a:rPr>
              <a:t>2026 – Expansão e consolidação </a:t>
            </a:r>
          </a:p>
        </p:txBody>
      </p:sp>
      <p:sp>
        <p:nvSpPr>
          <p:cNvPr id="7" name="CaixaDeTexto 6">
            <a:extLst>
              <a:ext uri="{FF2B5EF4-FFF2-40B4-BE49-F238E27FC236}">
                <a16:creationId xmlns:a16="http://schemas.microsoft.com/office/drawing/2014/main" id="{B19F93E6-8C18-5585-12EB-3B883D731346}"/>
              </a:ext>
            </a:extLst>
          </p:cNvPr>
          <p:cNvSpPr txBox="1"/>
          <p:nvPr/>
        </p:nvSpPr>
        <p:spPr>
          <a:xfrm>
            <a:off x="1613280" y="3906406"/>
            <a:ext cx="1803115" cy="1323439"/>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Regulamentação via Instrução Normativa RFB 2316 de 27/03/2026</a:t>
            </a:r>
          </a:p>
        </p:txBody>
      </p:sp>
      <p:sp>
        <p:nvSpPr>
          <p:cNvPr id="8" name="CaixaDeTexto 7">
            <a:extLst>
              <a:ext uri="{FF2B5EF4-FFF2-40B4-BE49-F238E27FC236}">
                <a16:creationId xmlns:a16="http://schemas.microsoft.com/office/drawing/2014/main" id="{411A0F3A-1634-21AD-D14C-A8482AE293F2}"/>
              </a:ext>
            </a:extLst>
          </p:cNvPr>
          <p:cNvSpPr txBox="1"/>
          <p:nvPr/>
        </p:nvSpPr>
        <p:spPr>
          <a:xfrm>
            <a:off x="3948107" y="3887117"/>
            <a:ext cx="1673469" cy="1569660"/>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Entrada das Micro empresas e Empresas de pequeno porte</a:t>
            </a:r>
            <a:endParaRPr lang="pt-BR" sz="1600" dirty="0">
              <a:solidFill>
                <a:schemeClr val="accent1"/>
              </a:solidFill>
              <a:effectLst>
                <a:outerShdw blurRad="38100" dist="38100" dir="2700000" algn="tl">
                  <a:srgbClr val="000000">
                    <a:alpha val="43137"/>
                  </a:srgbClr>
                </a:outerShdw>
              </a:effectLst>
            </a:endParaRP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sp>
        <p:nvSpPr>
          <p:cNvPr id="9" name="CaixaDeTexto 8">
            <a:extLst>
              <a:ext uri="{FF2B5EF4-FFF2-40B4-BE49-F238E27FC236}">
                <a16:creationId xmlns:a16="http://schemas.microsoft.com/office/drawing/2014/main" id="{7927FAAD-3BC6-2216-E8C7-BE99A69D8B27}"/>
              </a:ext>
            </a:extLst>
          </p:cNvPr>
          <p:cNvSpPr txBox="1"/>
          <p:nvPr/>
        </p:nvSpPr>
        <p:spPr>
          <a:xfrm>
            <a:off x="6296055" y="3877374"/>
            <a:ext cx="1673469" cy="830997"/>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Liberação do Selo Sintonia</a:t>
            </a: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grpSp>
        <p:nvGrpSpPr>
          <p:cNvPr id="10" name="Agrupar 9">
            <a:extLst>
              <a:ext uri="{FF2B5EF4-FFF2-40B4-BE49-F238E27FC236}">
                <a16:creationId xmlns:a16="http://schemas.microsoft.com/office/drawing/2014/main" id="{A8172175-4250-EFD2-D8E3-98918A9DDB48}"/>
              </a:ext>
            </a:extLst>
          </p:cNvPr>
          <p:cNvGrpSpPr/>
          <p:nvPr/>
        </p:nvGrpSpPr>
        <p:grpSpPr>
          <a:xfrm>
            <a:off x="8675190" y="3884838"/>
            <a:ext cx="1673470" cy="1660225"/>
            <a:chOff x="8443646" y="2955821"/>
            <a:chExt cx="2091836" cy="1886787"/>
          </a:xfrm>
        </p:grpSpPr>
        <p:sp>
          <p:nvSpPr>
            <p:cNvPr id="11" name="CaixaDeTexto 10">
              <a:extLst>
                <a:ext uri="{FF2B5EF4-FFF2-40B4-BE49-F238E27FC236}">
                  <a16:creationId xmlns:a16="http://schemas.microsoft.com/office/drawing/2014/main" id="{F3FB6711-69FC-2EEE-B340-B33F855A928A}"/>
                </a:ext>
              </a:extLst>
            </p:cNvPr>
            <p:cNvSpPr txBox="1"/>
            <p:nvPr/>
          </p:nvSpPr>
          <p:spPr>
            <a:xfrm>
              <a:off x="8473522" y="4457853"/>
              <a:ext cx="1616673" cy="384755"/>
            </a:xfrm>
            <a:prstGeom prst="rect">
              <a:avLst/>
            </a:prstGeom>
            <a:noFill/>
          </p:spPr>
          <p:txBody>
            <a:bodyPr wrap="square" rtlCol="0">
              <a:spAutoFit/>
            </a:bodyPr>
            <a:lstStyle/>
            <a:p>
              <a:pPr algn="ctr"/>
              <a:endParaRPr lang="pt-BR" sz="1600" b="1"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sp>
          <p:nvSpPr>
            <p:cNvPr id="12" name="CaixaDeTexto 11">
              <a:extLst>
                <a:ext uri="{FF2B5EF4-FFF2-40B4-BE49-F238E27FC236}">
                  <a16:creationId xmlns:a16="http://schemas.microsoft.com/office/drawing/2014/main" id="{7FAF5B3F-DBA8-B7B3-249A-4E3F9080FEFA}"/>
                </a:ext>
              </a:extLst>
            </p:cNvPr>
            <p:cNvSpPr txBox="1"/>
            <p:nvPr/>
          </p:nvSpPr>
          <p:spPr>
            <a:xfrm>
              <a:off x="8443646" y="2955821"/>
              <a:ext cx="2091836" cy="1224220"/>
            </a:xfrm>
            <a:prstGeom prst="rect">
              <a:avLst/>
            </a:prstGeom>
            <a:noFill/>
          </p:spPr>
          <p:txBody>
            <a:bodyPr wrap="square" rtlCol="0">
              <a:spAutoFit/>
            </a:bodyPr>
            <a:lstStyle/>
            <a:p>
              <a:pPr algn="ctr"/>
              <a:r>
                <a:rPr lang="pt-BR" sz="1600" dirty="0">
                  <a:solidFill>
                    <a:schemeClr val="accent1"/>
                  </a:solidFill>
                  <a:effectLst>
                    <a:outerShdw blurRad="38100" dist="38100" dir="2700000" algn="tl">
                      <a:srgbClr val="000000">
                        <a:alpha val="43137"/>
                      </a:srgbClr>
                    </a:outerShdw>
                  </a:effectLst>
                  <a:latin typeface="Rawline" panose="00000500000000000000" pitchFamily="2" charset="0"/>
                </a:rPr>
                <a:t>Adição de novos indicadores</a:t>
              </a:r>
              <a:endParaRPr lang="pt-BR" sz="1600" b="1" dirty="0">
                <a:solidFill>
                  <a:schemeClr val="accent1"/>
                </a:solidFill>
                <a:effectLst>
                  <a:outerShdw blurRad="38100" dist="38100" dir="2700000" algn="tl">
                    <a:srgbClr val="000000">
                      <a:alpha val="43137"/>
                    </a:srgbClr>
                  </a:outerShdw>
                </a:effectLst>
                <a:latin typeface="Rawline" panose="00000500000000000000" pitchFamily="2" charset="0"/>
              </a:endParaRPr>
            </a:p>
            <a:p>
              <a:pPr algn="ctr"/>
              <a:endParaRPr lang="pt-BR" sz="1600" dirty="0">
                <a:solidFill>
                  <a:schemeClr val="accent1"/>
                </a:solidFill>
                <a:effectLst>
                  <a:outerShdw blurRad="38100" dist="38100" dir="2700000" algn="tl">
                    <a:srgbClr val="000000">
                      <a:alpha val="43137"/>
                    </a:srgbClr>
                  </a:outerShdw>
                </a:effectLst>
                <a:latin typeface="Rawline" panose="00000500000000000000" pitchFamily="2" charset="0"/>
              </a:endParaRPr>
            </a:p>
          </p:txBody>
        </p:sp>
      </p:grpSp>
      <p:grpSp>
        <p:nvGrpSpPr>
          <p:cNvPr id="14" name="Agrupar 13">
            <a:extLst>
              <a:ext uri="{FF2B5EF4-FFF2-40B4-BE49-F238E27FC236}">
                <a16:creationId xmlns:a16="http://schemas.microsoft.com/office/drawing/2014/main" id="{03DCFFD6-8394-E52E-0D15-6D0B303B85A1}"/>
              </a:ext>
            </a:extLst>
          </p:cNvPr>
          <p:cNvGrpSpPr/>
          <p:nvPr/>
        </p:nvGrpSpPr>
        <p:grpSpPr>
          <a:xfrm>
            <a:off x="1826305" y="2435757"/>
            <a:ext cx="8246477" cy="1367210"/>
            <a:chOff x="1837596" y="2804820"/>
            <a:chExt cx="6527716" cy="1082251"/>
          </a:xfrm>
        </p:grpSpPr>
        <p:grpSp>
          <p:nvGrpSpPr>
            <p:cNvPr id="15" name="Agrupar 14">
              <a:extLst>
                <a:ext uri="{FF2B5EF4-FFF2-40B4-BE49-F238E27FC236}">
                  <a16:creationId xmlns:a16="http://schemas.microsoft.com/office/drawing/2014/main" id="{45259ABC-7582-D15C-8987-F039FB48CFBC}"/>
                </a:ext>
              </a:extLst>
            </p:cNvPr>
            <p:cNvGrpSpPr/>
            <p:nvPr/>
          </p:nvGrpSpPr>
          <p:grpSpPr>
            <a:xfrm>
              <a:off x="1837596" y="2804820"/>
              <a:ext cx="951978" cy="1082250"/>
              <a:chOff x="767197" y="1412975"/>
              <a:chExt cx="1189972" cy="1352813"/>
            </a:xfrm>
          </p:grpSpPr>
          <p:sp>
            <p:nvSpPr>
              <p:cNvPr id="36" name="Hexágono 35">
                <a:extLst>
                  <a:ext uri="{FF2B5EF4-FFF2-40B4-BE49-F238E27FC236}">
                    <a16:creationId xmlns:a16="http://schemas.microsoft.com/office/drawing/2014/main" id="{17FE4E2A-3761-9504-ED19-A61CE9B9A8CF}"/>
                  </a:ext>
                </a:extLst>
              </p:cNvPr>
              <p:cNvSpPr/>
              <p:nvPr/>
            </p:nvSpPr>
            <p:spPr>
              <a:xfrm rot="5400000">
                <a:off x="685776" y="1494396"/>
                <a:ext cx="1352813" cy="1189972"/>
              </a:xfrm>
              <a:prstGeom prst="hexagon">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37" name="Elipse 36">
                <a:extLst>
                  <a:ext uri="{FF2B5EF4-FFF2-40B4-BE49-F238E27FC236}">
                    <a16:creationId xmlns:a16="http://schemas.microsoft.com/office/drawing/2014/main" id="{7F0A50D3-9B7B-E6D8-7938-DE0F38C77F30}"/>
                  </a:ext>
                </a:extLst>
              </p:cNvPr>
              <p:cNvSpPr/>
              <p:nvPr/>
            </p:nvSpPr>
            <p:spPr>
              <a:xfrm>
                <a:off x="1015048" y="1740361"/>
                <a:ext cx="694266" cy="698039"/>
              </a:xfrm>
              <a:prstGeom prst="ellips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pic>
            <p:nvPicPr>
              <p:cNvPr id="38" name="Gráfico 37" descr="Lista de Verificação com preenchimento sólido">
                <a:extLst>
                  <a:ext uri="{FF2B5EF4-FFF2-40B4-BE49-F238E27FC236}">
                    <a16:creationId xmlns:a16="http://schemas.microsoft.com/office/drawing/2014/main" id="{12D11BEE-F649-1B50-C303-12D5B45813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2306" y="1842711"/>
                <a:ext cx="506256" cy="506256"/>
              </a:xfrm>
              <a:prstGeom prst="rect">
                <a:avLst/>
              </a:prstGeom>
            </p:spPr>
          </p:pic>
        </p:grpSp>
        <p:sp>
          <p:nvSpPr>
            <p:cNvPr id="16" name="Retângulo 15">
              <a:extLst>
                <a:ext uri="{FF2B5EF4-FFF2-40B4-BE49-F238E27FC236}">
                  <a16:creationId xmlns:a16="http://schemas.microsoft.com/office/drawing/2014/main" id="{43586830-1042-C9AD-B6D5-D89B308D864D}"/>
                </a:ext>
              </a:extLst>
            </p:cNvPr>
            <p:cNvSpPr/>
            <p:nvPr/>
          </p:nvSpPr>
          <p:spPr>
            <a:xfrm>
              <a:off x="2789574" y="3066729"/>
              <a:ext cx="872284" cy="558431"/>
            </a:xfrm>
            <a:prstGeom prst="rect">
              <a:avLst/>
            </a:prstGeom>
            <a:solidFill>
              <a:schemeClr val="accent6"/>
            </a:solidFill>
            <a:ln>
              <a:solidFill>
                <a:schemeClr val="accent6"/>
              </a:solid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sp>
          <p:nvSpPr>
            <p:cNvPr id="17" name="Retângulo 16">
              <a:extLst>
                <a:ext uri="{FF2B5EF4-FFF2-40B4-BE49-F238E27FC236}">
                  <a16:creationId xmlns:a16="http://schemas.microsoft.com/office/drawing/2014/main" id="{DE2446E6-697D-4ECA-F71C-4ED31F9D3EDD}"/>
                </a:ext>
              </a:extLst>
            </p:cNvPr>
            <p:cNvSpPr/>
            <p:nvPr/>
          </p:nvSpPr>
          <p:spPr>
            <a:xfrm>
              <a:off x="6505689" y="3066729"/>
              <a:ext cx="899758" cy="558431"/>
            </a:xfrm>
            <a:prstGeom prst="rect">
              <a:avLst/>
            </a:prstGeom>
            <a:solidFill>
              <a:srgbClr val="FFCD07"/>
            </a:solidFill>
            <a:ln>
              <a:solidFill>
                <a:srgbClr val="FFCD07"/>
              </a:solid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sp>
          <p:nvSpPr>
            <p:cNvPr id="18" name="Retângulo 17">
              <a:extLst>
                <a:ext uri="{FF2B5EF4-FFF2-40B4-BE49-F238E27FC236}">
                  <a16:creationId xmlns:a16="http://schemas.microsoft.com/office/drawing/2014/main" id="{6395A685-9BF3-2EB3-C501-883B2CEC0870}"/>
                </a:ext>
              </a:extLst>
            </p:cNvPr>
            <p:cNvSpPr/>
            <p:nvPr/>
          </p:nvSpPr>
          <p:spPr>
            <a:xfrm>
              <a:off x="4638961" y="3066729"/>
              <a:ext cx="899758" cy="558431"/>
            </a:xfrm>
            <a:prstGeom prst="rect">
              <a:avLst/>
            </a:prstGeom>
            <a:solidFill>
              <a:srgbClr val="5992ED"/>
            </a:solidFill>
            <a:ln>
              <a:noFill/>
            </a:ln>
            <a:effectLst>
              <a:outerShdw blurRad="508000" dist="3810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dirty="0">
                <a:solidFill>
                  <a:schemeClr val="bg1"/>
                </a:solidFill>
                <a:effectLst>
                  <a:outerShdw blurRad="38100" dist="38100" dir="2700000" algn="tl">
                    <a:srgbClr val="000000">
                      <a:alpha val="43137"/>
                    </a:srgbClr>
                  </a:outerShdw>
                </a:effectLst>
                <a:latin typeface="Rawline" panose="00000500000000000000" pitchFamily="2" charset="0"/>
              </a:endParaRPr>
            </a:p>
          </p:txBody>
        </p:sp>
        <p:grpSp>
          <p:nvGrpSpPr>
            <p:cNvPr id="20" name="Agrupar 19">
              <a:extLst>
                <a:ext uri="{FF2B5EF4-FFF2-40B4-BE49-F238E27FC236}">
                  <a16:creationId xmlns:a16="http://schemas.microsoft.com/office/drawing/2014/main" id="{03467EAB-DB30-0B69-8EC5-DD9EA88D851A}"/>
                </a:ext>
              </a:extLst>
            </p:cNvPr>
            <p:cNvGrpSpPr/>
            <p:nvPr/>
          </p:nvGrpSpPr>
          <p:grpSpPr>
            <a:xfrm>
              <a:off x="3674751" y="2804821"/>
              <a:ext cx="951978" cy="1082250"/>
              <a:chOff x="3063642" y="1412976"/>
              <a:chExt cx="1189972" cy="1352813"/>
            </a:xfrm>
          </p:grpSpPr>
          <p:sp>
            <p:nvSpPr>
              <p:cNvPr id="33" name="Hexágono 32">
                <a:extLst>
                  <a:ext uri="{FF2B5EF4-FFF2-40B4-BE49-F238E27FC236}">
                    <a16:creationId xmlns:a16="http://schemas.microsoft.com/office/drawing/2014/main" id="{8B4C2A97-232C-6D2A-0743-C2337E2E8163}"/>
                  </a:ext>
                </a:extLst>
              </p:cNvPr>
              <p:cNvSpPr/>
              <p:nvPr/>
            </p:nvSpPr>
            <p:spPr>
              <a:xfrm rot="5400000">
                <a:off x="2982221" y="1494397"/>
                <a:ext cx="1352813" cy="1189972"/>
              </a:xfrm>
              <a:prstGeom prst="hexagon">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34" name="Elipse 33">
                <a:extLst>
                  <a:ext uri="{FF2B5EF4-FFF2-40B4-BE49-F238E27FC236}">
                    <a16:creationId xmlns:a16="http://schemas.microsoft.com/office/drawing/2014/main" id="{0DBECA0B-D0EE-C3AC-F21D-93F3845FD227}"/>
                  </a:ext>
                </a:extLst>
              </p:cNvPr>
              <p:cNvSpPr/>
              <p:nvPr/>
            </p:nvSpPr>
            <p:spPr>
              <a:xfrm>
                <a:off x="3311493" y="1740362"/>
                <a:ext cx="694266" cy="698039"/>
              </a:xfrm>
              <a:prstGeom prst="ellipse">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grpSp>
        <p:grpSp>
          <p:nvGrpSpPr>
            <p:cNvPr id="22" name="Agrupar 21">
              <a:extLst>
                <a:ext uri="{FF2B5EF4-FFF2-40B4-BE49-F238E27FC236}">
                  <a16:creationId xmlns:a16="http://schemas.microsoft.com/office/drawing/2014/main" id="{C3627821-D7BE-D18D-20BD-CA8E18D87ABC}"/>
                </a:ext>
              </a:extLst>
            </p:cNvPr>
            <p:cNvGrpSpPr/>
            <p:nvPr/>
          </p:nvGrpSpPr>
          <p:grpSpPr>
            <a:xfrm>
              <a:off x="7413334" y="2804820"/>
              <a:ext cx="951978" cy="1082250"/>
              <a:chOff x="7736870" y="1412975"/>
              <a:chExt cx="1189972" cy="1352813"/>
            </a:xfrm>
          </p:grpSpPr>
          <p:sp>
            <p:nvSpPr>
              <p:cNvPr id="27" name="Hexágono 26">
                <a:extLst>
                  <a:ext uri="{FF2B5EF4-FFF2-40B4-BE49-F238E27FC236}">
                    <a16:creationId xmlns:a16="http://schemas.microsoft.com/office/drawing/2014/main" id="{518842CF-2663-14D2-884C-2D2FE56B01A0}"/>
                  </a:ext>
                </a:extLst>
              </p:cNvPr>
              <p:cNvSpPr/>
              <p:nvPr/>
            </p:nvSpPr>
            <p:spPr>
              <a:xfrm rot="5400000">
                <a:off x="7655448" y="1494396"/>
                <a:ext cx="1352813" cy="1189972"/>
              </a:xfrm>
              <a:prstGeom prst="hexagon">
                <a:avLst/>
              </a:prstGeom>
              <a:noFill/>
              <a:ln w="28575">
                <a:solidFill>
                  <a:srgbClr val="E522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28" name="Elipse 27">
                <a:extLst>
                  <a:ext uri="{FF2B5EF4-FFF2-40B4-BE49-F238E27FC236}">
                    <a16:creationId xmlns:a16="http://schemas.microsoft.com/office/drawing/2014/main" id="{2C708C40-AE70-510A-1298-FEDD5B6B266D}"/>
                  </a:ext>
                </a:extLst>
              </p:cNvPr>
              <p:cNvSpPr/>
              <p:nvPr/>
            </p:nvSpPr>
            <p:spPr>
              <a:xfrm>
                <a:off x="7991658" y="1744158"/>
                <a:ext cx="694266" cy="698039"/>
              </a:xfrm>
              <a:prstGeom prst="ellipse">
                <a:avLst/>
              </a:prstGeom>
              <a:solidFill>
                <a:srgbClr val="E52207"/>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grpSp>
        <p:grpSp>
          <p:nvGrpSpPr>
            <p:cNvPr id="23" name="Agrupar 22">
              <a:extLst>
                <a:ext uri="{FF2B5EF4-FFF2-40B4-BE49-F238E27FC236}">
                  <a16:creationId xmlns:a16="http://schemas.microsoft.com/office/drawing/2014/main" id="{88503D52-4310-5BFB-B4D5-9B901BA4BF21}"/>
                </a:ext>
              </a:extLst>
            </p:cNvPr>
            <p:cNvGrpSpPr/>
            <p:nvPr/>
          </p:nvGrpSpPr>
          <p:grpSpPr>
            <a:xfrm>
              <a:off x="5545825" y="2804820"/>
              <a:ext cx="951978" cy="1082250"/>
              <a:chOff x="5402478" y="1412975"/>
              <a:chExt cx="1189972" cy="1352813"/>
            </a:xfrm>
          </p:grpSpPr>
          <p:sp>
            <p:nvSpPr>
              <p:cNvPr id="25" name="Elipse 24">
                <a:extLst>
                  <a:ext uri="{FF2B5EF4-FFF2-40B4-BE49-F238E27FC236}">
                    <a16:creationId xmlns:a16="http://schemas.microsoft.com/office/drawing/2014/main" id="{E2F3D060-1438-AD50-7A9B-9D6FE0F06A08}"/>
                  </a:ext>
                </a:extLst>
              </p:cNvPr>
              <p:cNvSpPr/>
              <p:nvPr/>
            </p:nvSpPr>
            <p:spPr>
              <a:xfrm>
                <a:off x="5652830" y="1737972"/>
                <a:ext cx="694266" cy="698039"/>
              </a:xfrm>
              <a:prstGeom prst="ellipse">
                <a:avLst/>
              </a:prstGeom>
              <a:solidFill>
                <a:srgbClr val="FFCD07"/>
              </a:solidFill>
              <a:ln>
                <a:solidFill>
                  <a:srgbClr val="FFC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sp>
            <p:nvSpPr>
              <p:cNvPr id="24" name="Hexágono 23">
                <a:extLst>
                  <a:ext uri="{FF2B5EF4-FFF2-40B4-BE49-F238E27FC236}">
                    <a16:creationId xmlns:a16="http://schemas.microsoft.com/office/drawing/2014/main" id="{F52F620B-E039-1180-BEF1-FD1323F0B562}"/>
                  </a:ext>
                </a:extLst>
              </p:cNvPr>
              <p:cNvSpPr/>
              <p:nvPr/>
            </p:nvSpPr>
            <p:spPr>
              <a:xfrm rot="5400000">
                <a:off x="5321057" y="1494396"/>
                <a:ext cx="1352813" cy="1189972"/>
              </a:xfrm>
              <a:prstGeom prst="hexagon">
                <a:avLst/>
              </a:prstGeom>
              <a:noFill/>
              <a:ln w="28575">
                <a:solidFill>
                  <a:srgbClr val="FFCD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dirty="0">
                  <a:solidFill>
                    <a:schemeClr val="bg1"/>
                  </a:solidFill>
                  <a:effectLst>
                    <a:outerShdw blurRad="38100" dist="38100" dir="2700000" algn="tl">
                      <a:srgbClr val="000000">
                        <a:alpha val="43137"/>
                      </a:srgbClr>
                    </a:outerShdw>
                  </a:effectLst>
                </a:endParaRPr>
              </a:p>
            </p:txBody>
          </p:sp>
        </p:grpSp>
      </p:grpSp>
      <p:pic>
        <p:nvPicPr>
          <p:cNvPr id="40" name="Gráfico 39" descr="Computação em Nuvem com preenchimento sólido">
            <a:extLst>
              <a:ext uri="{FF2B5EF4-FFF2-40B4-BE49-F238E27FC236}">
                <a16:creationId xmlns:a16="http://schemas.microsoft.com/office/drawing/2014/main" id="{3C62EB56-90ED-CEC8-56F1-AE8A0BFE79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81252" y="2829072"/>
            <a:ext cx="593695" cy="593694"/>
          </a:xfrm>
          <a:prstGeom prst="rect">
            <a:avLst/>
          </a:prstGeom>
        </p:spPr>
      </p:pic>
      <p:pic>
        <p:nvPicPr>
          <p:cNvPr id="41" name="Gráfico 40" descr="Gráfico de barras com preenchimento sólido">
            <a:extLst>
              <a:ext uri="{FF2B5EF4-FFF2-40B4-BE49-F238E27FC236}">
                <a16:creationId xmlns:a16="http://schemas.microsoft.com/office/drawing/2014/main" id="{3FC1E311-C038-D56E-3921-EE447949A1B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26143" y="2856717"/>
            <a:ext cx="514994" cy="514994"/>
          </a:xfrm>
          <a:prstGeom prst="rect">
            <a:avLst/>
          </a:prstGeom>
        </p:spPr>
      </p:pic>
      <p:sp>
        <p:nvSpPr>
          <p:cNvPr id="13" name="CaixaDeTexto 12">
            <a:extLst>
              <a:ext uri="{FF2B5EF4-FFF2-40B4-BE49-F238E27FC236}">
                <a16:creationId xmlns:a16="http://schemas.microsoft.com/office/drawing/2014/main" id="{5A843645-620A-12FD-1E59-DAEA8F6ABF18}"/>
              </a:ext>
            </a:extLst>
          </p:cNvPr>
          <p:cNvSpPr txBox="1"/>
          <p:nvPr/>
        </p:nvSpPr>
        <p:spPr>
          <a:xfrm>
            <a:off x="8699091" y="5364935"/>
            <a:ext cx="1718745" cy="584775"/>
          </a:xfrm>
          <a:prstGeom prst="rect">
            <a:avLst/>
          </a:prstGeom>
          <a:noFill/>
        </p:spPr>
        <p:txBody>
          <a:bodyPr wrap="square" rtlCol="0">
            <a:spAutoFit/>
          </a:bodyPr>
          <a:lstStyle/>
          <a:p>
            <a:pPr algn="ct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A partir de </a:t>
            </a:r>
            <a:r>
              <a:rPr lang="pt-BR" sz="1600" b="1" dirty="0" err="1">
                <a:solidFill>
                  <a:schemeClr val="accent1"/>
                </a:solidFill>
                <a:effectLst>
                  <a:outerShdw blurRad="38100" dist="38100" dir="2700000" algn="tl">
                    <a:srgbClr val="000000">
                      <a:alpha val="43137"/>
                    </a:srgbClr>
                  </a:outerShdw>
                </a:effectLst>
                <a:latin typeface="Rawline" panose="00000500000000000000" pitchFamily="2" charset="0"/>
              </a:rPr>
              <a:t>Jun</a:t>
            </a:r>
            <a:r>
              <a:rPr lang="pt-BR" sz="1600" b="1" dirty="0">
                <a:solidFill>
                  <a:schemeClr val="accent1"/>
                </a:solidFill>
                <a:effectLst>
                  <a:outerShdw blurRad="38100" dist="38100" dir="2700000" algn="tl">
                    <a:srgbClr val="000000">
                      <a:alpha val="43137"/>
                    </a:srgbClr>
                  </a:outerShdw>
                </a:effectLst>
                <a:latin typeface="Rawline" panose="00000500000000000000" pitchFamily="2" charset="0"/>
              </a:rPr>
              <a:t>/26</a:t>
            </a:r>
          </a:p>
        </p:txBody>
      </p:sp>
      <p:pic>
        <p:nvPicPr>
          <p:cNvPr id="21" name="Imagem 20" descr="Ícone&#10;&#10;O conteúdo gerado por IA pode estar incorreto.">
            <a:extLst>
              <a:ext uri="{FF2B5EF4-FFF2-40B4-BE49-F238E27FC236}">
                <a16:creationId xmlns:a16="http://schemas.microsoft.com/office/drawing/2014/main" id="{8E423F38-543A-A3C2-A806-529B956E1125}"/>
              </a:ext>
            </a:extLst>
          </p:cNvPr>
          <p:cNvPicPr>
            <a:picLocks noChangeAspect="1"/>
          </p:cNvPicPr>
          <p:nvPr/>
        </p:nvPicPr>
        <p:blipFill>
          <a:blip r:embed="rId11">
            <a:extLst>
              <a:ext uri="{28A0092B-C50C-407E-A947-70E740481C1C}">
                <a14:useLocalDpi xmlns:a14="http://schemas.microsoft.com/office/drawing/2010/main" val="0"/>
              </a:ext>
            </a:extLst>
          </a:blip>
          <a:srcRect l="25077" t="21496" r="24026" b="15132"/>
          <a:stretch>
            <a:fillRect/>
          </a:stretch>
        </p:blipFill>
        <p:spPr>
          <a:xfrm>
            <a:off x="6803113" y="2764212"/>
            <a:ext cx="638125" cy="794543"/>
          </a:xfrm>
          <a:prstGeom prst="rect">
            <a:avLst/>
          </a:prstGeom>
        </p:spPr>
      </p:pic>
      <p:pic>
        <p:nvPicPr>
          <p:cNvPr id="30" name="Gráfico 29" descr="Selo Tick1 com preenchimento sólido">
            <a:extLst>
              <a:ext uri="{FF2B5EF4-FFF2-40B4-BE49-F238E27FC236}">
                <a16:creationId xmlns:a16="http://schemas.microsoft.com/office/drawing/2014/main" id="{8C7C37D3-3391-EF99-798D-1D4E8A89C25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17258" y="5405310"/>
            <a:ext cx="679477" cy="679477"/>
          </a:xfrm>
          <a:prstGeom prst="rect">
            <a:avLst/>
          </a:prstGeom>
        </p:spPr>
      </p:pic>
      <p:pic>
        <p:nvPicPr>
          <p:cNvPr id="31" name="Gráfico 30" descr="Selo Tick1 com preenchimento sólido">
            <a:extLst>
              <a:ext uri="{FF2B5EF4-FFF2-40B4-BE49-F238E27FC236}">
                <a16:creationId xmlns:a16="http://schemas.microsoft.com/office/drawing/2014/main" id="{E02A87F6-C446-0744-00E2-5D2B43235CD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38360" y="5409328"/>
            <a:ext cx="679477" cy="679477"/>
          </a:xfrm>
          <a:prstGeom prst="rect">
            <a:avLst/>
          </a:prstGeom>
        </p:spPr>
      </p:pic>
      <p:pic>
        <p:nvPicPr>
          <p:cNvPr id="32" name="Gráfico 31" descr="Selo Tick1 com preenchimento sólido">
            <a:extLst>
              <a:ext uri="{FF2B5EF4-FFF2-40B4-BE49-F238E27FC236}">
                <a16:creationId xmlns:a16="http://schemas.microsoft.com/office/drawing/2014/main" id="{E69B3424-7351-1E0F-D8A9-06BB462A263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820595" y="5364935"/>
            <a:ext cx="679477" cy="679477"/>
          </a:xfrm>
          <a:prstGeom prst="rect">
            <a:avLst/>
          </a:prstGeom>
        </p:spPr>
      </p:pic>
      <p:pic>
        <p:nvPicPr>
          <p:cNvPr id="5" name="Imagem 4">
            <a:extLst>
              <a:ext uri="{FF2B5EF4-FFF2-40B4-BE49-F238E27FC236}">
                <a16:creationId xmlns:a16="http://schemas.microsoft.com/office/drawing/2014/main" id="{F386385B-C759-7A32-E691-F69E5B2CD6AB}"/>
              </a:ext>
            </a:extLst>
          </p:cNvPr>
          <p:cNvPicPr>
            <a:picLocks noChangeAspect="1"/>
          </p:cNvPicPr>
          <p:nvPr/>
        </p:nvPicPr>
        <p:blipFill>
          <a:blip r:embed="rId16"/>
          <a:stretch>
            <a:fillRect/>
          </a:stretch>
        </p:blipFill>
        <p:spPr>
          <a:xfrm>
            <a:off x="9134856" y="6025895"/>
            <a:ext cx="2876148" cy="820861"/>
          </a:xfrm>
          <a:prstGeom prst="rect">
            <a:avLst/>
          </a:prstGeom>
        </p:spPr>
      </p:pic>
    </p:spTree>
    <p:extLst>
      <p:ext uri="{BB962C8B-B14F-4D97-AF65-F5344CB8AC3E}">
        <p14:creationId xmlns:p14="http://schemas.microsoft.com/office/powerpoint/2010/main" val="2087247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F2BD4-9C49-3ACF-4FCB-ABDDC44CBB49}"/>
            </a:ext>
          </a:extLst>
        </p:cNvPr>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A99ABCF5-DDB6-708B-2E4C-059947CA8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descr="Texto&#10;&#10;O conteúdo gerado por IA pode estar incorreto.">
            <a:extLst>
              <a:ext uri="{FF2B5EF4-FFF2-40B4-BE49-F238E27FC236}">
                <a16:creationId xmlns:a16="http://schemas.microsoft.com/office/drawing/2014/main" id="{EE02F976-7D21-C6CE-9356-A323B5FB25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237" y="180871"/>
            <a:ext cx="2769388" cy="870046"/>
          </a:xfrm>
          <a:prstGeom prst="rect">
            <a:avLst/>
          </a:prstGeom>
          <a:effectLst>
            <a:innerShdw blurRad="63500" dist="50800" dir="2700000">
              <a:schemeClr val="bg1">
                <a:alpha val="50000"/>
              </a:schemeClr>
            </a:innerShdw>
          </a:effectLst>
        </p:spPr>
      </p:pic>
      <p:sp>
        <p:nvSpPr>
          <p:cNvPr id="4" name="Título 6">
            <a:extLst>
              <a:ext uri="{FF2B5EF4-FFF2-40B4-BE49-F238E27FC236}">
                <a16:creationId xmlns:a16="http://schemas.microsoft.com/office/drawing/2014/main" id="{6D65BADE-027F-D53A-15E3-2BD15F82B2DB}"/>
              </a:ext>
            </a:extLst>
          </p:cNvPr>
          <p:cNvSpPr txBox="1">
            <a:spLocks/>
          </p:cNvSpPr>
          <p:nvPr/>
        </p:nvSpPr>
        <p:spPr>
          <a:xfrm>
            <a:off x="1889760" y="1050916"/>
            <a:ext cx="8412480" cy="696001"/>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chemeClr val="accent1">
                    <a:lumMod val="50000"/>
                  </a:schemeClr>
                </a:solidFill>
              </a:rPr>
              <a:t>Benefícios conforme classificação</a:t>
            </a:r>
          </a:p>
        </p:txBody>
      </p:sp>
      <p:graphicFrame>
        <p:nvGraphicFramePr>
          <p:cNvPr id="5" name="Espaço Reservado para Conteúdo 1">
            <a:extLst>
              <a:ext uri="{FF2B5EF4-FFF2-40B4-BE49-F238E27FC236}">
                <a16:creationId xmlns:a16="http://schemas.microsoft.com/office/drawing/2014/main" id="{C22ADCED-0626-9CA5-C228-7B972E326F6E}"/>
              </a:ext>
            </a:extLst>
          </p:cNvPr>
          <p:cNvGraphicFramePr>
            <a:graphicFrameLocks/>
          </p:cNvGraphicFramePr>
          <p:nvPr/>
        </p:nvGraphicFramePr>
        <p:xfrm>
          <a:off x="1052804" y="1797553"/>
          <a:ext cx="10086392" cy="431381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CaixaDeTexto 6">
            <a:extLst>
              <a:ext uri="{FF2B5EF4-FFF2-40B4-BE49-F238E27FC236}">
                <a16:creationId xmlns:a16="http://schemas.microsoft.com/office/drawing/2014/main" id="{89B2AA7E-CC82-F024-EB2E-CFCC6A639C78}"/>
              </a:ext>
            </a:extLst>
          </p:cNvPr>
          <p:cNvSpPr txBox="1"/>
          <p:nvPr/>
        </p:nvSpPr>
        <p:spPr>
          <a:xfrm>
            <a:off x="200236" y="6130025"/>
            <a:ext cx="5670211" cy="369332"/>
          </a:xfrm>
          <a:prstGeom prst="rect">
            <a:avLst/>
          </a:prstGeom>
          <a:noFill/>
        </p:spPr>
        <p:txBody>
          <a:bodyPr wrap="square">
            <a:spAutoFit/>
          </a:bodyPr>
          <a:lstStyle/>
          <a:p>
            <a:r>
              <a:rPr lang="pt-BR" i="1" dirty="0"/>
              <a:t>Benefícios também para quem tem  o Selo Confia</a:t>
            </a:r>
          </a:p>
        </p:txBody>
      </p:sp>
      <p:pic>
        <p:nvPicPr>
          <p:cNvPr id="6" name="Imagem 5">
            <a:extLst>
              <a:ext uri="{FF2B5EF4-FFF2-40B4-BE49-F238E27FC236}">
                <a16:creationId xmlns:a16="http://schemas.microsoft.com/office/drawing/2014/main" id="{22854831-C9C7-FE50-5267-2C0F365701EB}"/>
              </a:ext>
            </a:extLst>
          </p:cNvPr>
          <p:cNvPicPr>
            <a:picLocks noChangeAspect="1"/>
          </p:cNvPicPr>
          <p:nvPr/>
        </p:nvPicPr>
        <p:blipFill>
          <a:blip r:embed="rId10"/>
          <a:stretch>
            <a:fillRect/>
          </a:stretch>
        </p:blipFill>
        <p:spPr>
          <a:xfrm>
            <a:off x="9134856" y="6025895"/>
            <a:ext cx="2876148" cy="820861"/>
          </a:xfrm>
          <a:prstGeom prst="rect">
            <a:avLst/>
          </a:prstGeom>
        </p:spPr>
      </p:pic>
    </p:spTree>
    <p:extLst>
      <p:ext uri="{BB962C8B-B14F-4D97-AF65-F5344CB8AC3E}">
        <p14:creationId xmlns:p14="http://schemas.microsoft.com/office/powerpoint/2010/main" val="380198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492AC-7651-BF09-4EAB-402EDE07E617}"/>
            </a:ext>
          </a:extLst>
        </p:cNvPr>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769DD45D-A778-B718-0BF9-EABC9CC27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descr="Texto&#10;&#10;O conteúdo gerado por IA pode estar incorreto.">
            <a:extLst>
              <a:ext uri="{FF2B5EF4-FFF2-40B4-BE49-F238E27FC236}">
                <a16:creationId xmlns:a16="http://schemas.microsoft.com/office/drawing/2014/main" id="{8676067B-BE26-BD4E-358E-859EC059D2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237" y="180871"/>
            <a:ext cx="2769388" cy="870046"/>
          </a:xfrm>
          <a:prstGeom prst="rect">
            <a:avLst/>
          </a:prstGeom>
          <a:effectLst>
            <a:innerShdw blurRad="63500" dist="50800" dir="2700000">
              <a:schemeClr val="bg1">
                <a:alpha val="50000"/>
              </a:schemeClr>
            </a:innerShdw>
          </a:effectLst>
        </p:spPr>
      </p:pic>
      <p:graphicFrame>
        <p:nvGraphicFramePr>
          <p:cNvPr id="4" name="Espaço Reservado para Conteúdo 1">
            <a:extLst>
              <a:ext uri="{FF2B5EF4-FFF2-40B4-BE49-F238E27FC236}">
                <a16:creationId xmlns:a16="http://schemas.microsoft.com/office/drawing/2014/main" id="{1991524E-DCA0-96E2-FEE6-9359EE93FC85}"/>
              </a:ext>
            </a:extLst>
          </p:cNvPr>
          <p:cNvGraphicFramePr>
            <a:graphicFrameLocks/>
          </p:cNvGraphicFramePr>
          <p:nvPr/>
        </p:nvGraphicFramePr>
        <p:xfrm>
          <a:off x="576944" y="1124781"/>
          <a:ext cx="11297818" cy="51018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Título 6">
            <a:extLst>
              <a:ext uri="{FF2B5EF4-FFF2-40B4-BE49-F238E27FC236}">
                <a16:creationId xmlns:a16="http://schemas.microsoft.com/office/drawing/2014/main" id="{8CDE333A-A117-860D-E478-05F07CD7E41F}"/>
              </a:ext>
            </a:extLst>
          </p:cNvPr>
          <p:cNvSpPr txBox="1">
            <a:spLocks/>
          </p:cNvSpPr>
          <p:nvPr/>
        </p:nvSpPr>
        <p:spPr>
          <a:xfrm>
            <a:off x="2724912" y="121879"/>
            <a:ext cx="9332584" cy="893544"/>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b="1" dirty="0">
                <a:solidFill>
                  <a:schemeClr val="accent1">
                    <a:lumMod val="50000"/>
                  </a:schemeClr>
                </a:solidFill>
              </a:rPr>
              <a:t>Conformidade máxima - Selo Sintonia (A+)</a:t>
            </a:r>
          </a:p>
        </p:txBody>
      </p:sp>
      <p:sp>
        <p:nvSpPr>
          <p:cNvPr id="6" name="CaixaDeTexto 5">
            <a:extLst>
              <a:ext uri="{FF2B5EF4-FFF2-40B4-BE49-F238E27FC236}">
                <a16:creationId xmlns:a16="http://schemas.microsoft.com/office/drawing/2014/main" id="{CB751E63-580C-585C-DABB-4AD232277D73}"/>
              </a:ext>
            </a:extLst>
          </p:cNvPr>
          <p:cNvSpPr txBox="1"/>
          <p:nvPr/>
        </p:nvSpPr>
        <p:spPr>
          <a:xfrm>
            <a:off x="259706" y="6172982"/>
            <a:ext cx="4982547" cy="369332"/>
          </a:xfrm>
          <a:prstGeom prst="rect">
            <a:avLst/>
          </a:prstGeom>
          <a:noFill/>
        </p:spPr>
        <p:txBody>
          <a:bodyPr wrap="square" rtlCol="0">
            <a:spAutoFit/>
          </a:bodyPr>
          <a:lstStyle/>
          <a:p>
            <a:r>
              <a:rPr lang="pt-BR" i="1" dirty="0"/>
              <a:t>Benefícios também para quem tem o Selo Confia</a:t>
            </a:r>
          </a:p>
        </p:txBody>
      </p:sp>
      <p:pic>
        <p:nvPicPr>
          <p:cNvPr id="7" name="Imagem 6">
            <a:extLst>
              <a:ext uri="{FF2B5EF4-FFF2-40B4-BE49-F238E27FC236}">
                <a16:creationId xmlns:a16="http://schemas.microsoft.com/office/drawing/2014/main" id="{1F9D3DAD-2CAD-C5BB-5649-9BE8A2602A3E}"/>
              </a:ext>
            </a:extLst>
          </p:cNvPr>
          <p:cNvPicPr>
            <a:picLocks noChangeAspect="1"/>
          </p:cNvPicPr>
          <p:nvPr/>
        </p:nvPicPr>
        <p:blipFill>
          <a:blip r:embed="rId10"/>
          <a:stretch>
            <a:fillRect/>
          </a:stretch>
        </p:blipFill>
        <p:spPr>
          <a:xfrm>
            <a:off x="9258300" y="6226628"/>
            <a:ext cx="2752704" cy="620128"/>
          </a:xfrm>
          <a:prstGeom prst="rect">
            <a:avLst/>
          </a:prstGeom>
        </p:spPr>
      </p:pic>
    </p:spTree>
    <p:extLst>
      <p:ext uri="{BB962C8B-B14F-4D97-AF65-F5344CB8AC3E}">
        <p14:creationId xmlns:p14="http://schemas.microsoft.com/office/powerpoint/2010/main" val="1205397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0C322-1587-CC7B-E640-4B9B88D3A4C3}"/>
            </a:ext>
          </a:extLst>
        </p:cNvPr>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713802A5-0D36-A367-205F-807FC777A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Imagem 1" descr="Texto&#10;&#10;O conteúdo gerado por IA pode estar incorreto.">
            <a:extLst>
              <a:ext uri="{FF2B5EF4-FFF2-40B4-BE49-F238E27FC236}">
                <a16:creationId xmlns:a16="http://schemas.microsoft.com/office/drawing/2014/main" id="{8FFBCA74-F206-ABBD-A4B0-E23A2B145B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237" y="180871"/>
            <a:ext cx="2769388" cy="870046"/>
          </a:xfrm>
          <a:prstGeom prst="rect">
            <a:avLst/>
          </a:prstGeom>
          <a:effectLst>
            <a:innerShdw blurRad="63500" dist="50800" dir="2700000">
              <a:schemeClr val="bg1">
                <a:alpha val="50000"/>
              </a:schemeClr>
            </a:innerShdw>
          </a:effectLst>
        </p:spPr>
      </p:pic>
      <p:pic>
        <p:nvPicPr>
          <p:cNvPr id="4" name="Imagem 3">
            <a:extLst>
              <a:ext uri="{FF2B5EF4-FFF2-40B4-BE49-F238E27FC236}">
                <a16:creationId xmlns:a16="http://schemas.microsoft.com/office/drawing/2014/main" id="{838BF8AC-AC95-7289-801E-C63A77592D42}"/>
              </a:ext>
            </a:extLst>
          </p:cNvPr>
          <p:cNvPicPr>
            <a:picLocks noChangeAspect="1"/>
          </p:cNvPicPr>
          <p:nvPr/>
        </p:nvPicPr>
        <p:blipFill>
          <a:blip r:embed="rId5"/>
          <a:stretch>
            <a:fillRect/>
          </a:stretch>
        </p:blipFill>
        <p:spPr>
          <a:xfrm>
            <a:off x="3043240" y="666750"/>
            <a:ext cx="8814128" cy="5342641"/>
          </a:xfrm>
          <a:prstGeom prst="rect">
            <a:avLst/>
          </a:prstGeom>
        </p:spPr>
      </p:pic>
      <p:grpSp>
        <p:nvGrpSpPr>
          <p:cNvPr id="5" name="Agrupar 4">
            <a:extLst>
              <a:ext uri="{FF2B5EF4-FFF2-40B4-BE49-F238E27FC236}">
                <a16:creationId xmlns:a16="http://schemas.microsoft.com/office/drawing/2014/main" id="{A5D132D9-7887-D1F3-7672-54184FA0B7A9}"/>
              </a:ext>
            </a:extLst>
          </p:cNvPr>
          <p:cNvGrpSpPr/>
          <p:nvPr/>
        </p:nvGrpSpPr>
        <p:grpSpPr>
          <a:xfrm>
            <a:off x="447762" y="2293139"/>
            <a:ext cx="2438303" cy="2449418"/>
            <a:chOff x="4106437" y="1870115"/>
            <a:chExt cx="2989801" cy="2978129"/>
          </a:xfrm>
        </p:grpSpPr>
        <p:sp>
          <p:nvSpPr>
            <p:cNvPr id="6" name="Círculo Parcial 5">
              <a:extLst>
                <a:ext uri="{FF2B5EF4-FFF2-40B4-BE49-F238E27FC236}">
                  <a16:creationId xmlns:a16="http://schemas.microsoft.com/office/drawing/2014/main" id="{CA867725-024C-A7F9-29FD-A690DDC12D2B}"/>
                </a:ext>
              </a:extLst>
            </p:cNvPr>
            <p:cNvSpPr/>
            <p:nvPr/>
          </p:nvSpPr>
          <p:spPr>
            <a:xfrm rot="5400000">
              <a:off x="4112273" y="1864279"/>
              <a:ext cx="2978129" cy="2989801"/>
            </a:xfrm>
            <a:prstGeom prst="pie">
              <a:avLst>
                <a:gd name="adj1" fmla="val 10812237"/>
                <a:gd name="adj2" fmla="val 16200000"/>
              </a:avLst>
            </a:prstGeom>
            <a:solidFill>
              <a:srgbClr val="21C834"/>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40" dirty="0">
                <a:solidFill>
                  <a:schemeClr val="bg1"/>
                </a:solidFill>
              </a:endParaRPr>
            </a:p>
          </p:txBody>
        </p:sp>
        <p:pic>
          <p:nvPicPr>
            <p:cNvPr id="7" name="Gráfico 6" descr="Documento com preenchimento sólido">
              <a:extLst>
                <a:ext uri="{FF2B5EF4-FFF2-40B4-BE49-F238E27FC236}">
                  <a16:creationId xmlns:a16="http://schemas.microsoft.com/office/drawing/2014/main" id="{90CDC99F-26EC-6130-BA36-CDE6547AF0D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719614" y="2237330"/>
              <a:ext cx="914400" cy="914400"/>
            </a:xfrm>
            <a:prstGeom prst="rect">
              <a:avLst/>
            </a:prstGeom>
          </p:spPr>
        </p:pic>
      </p:grpSp>
      <p:grpSp>
        <p:nvGrpSpPr>
          <p:cNvPr id="8" name="Agrupar 7">
            <a:extLst>
              <a:ext uri="{FF2B5EF4-FFF2-40B4-BE49-F238E27FC236}">
                <a16:creationId xmlns:a16="http://schemas.microsoft.com/office/drawing/2014/main" id="{2D849020-E02D-3607-9C3E-C0A4A5DB6FAA}"/>
              </a:ext>
            </a:extLst>
          </p:cNvPr>
          <p:cNvGrpSpPr/>
          <p:nvPr/>
        </p:nvGrpSpPr>
        <p:grpSpPr>
          <a:xfrm>
            <a:off x="365728" y="2292854"/>
            <a:ext cx="2428016" cy="2459797"/>
            <a:chOff x="4003895" y="1870115"/>
            <a:chExt cx="2977187" cy="2990747"/>
          </a:xfrm>
        </p:grpSpPr>
        <p:sp>
          <p:nvSpPr>
            <p:cNvPr id="9" name="Círculo Parcial 8">
              <a:extLst>
                <a:ext uri="{FF2B5EF4-FFF2-40B4-BE49-F238E27FC236}">
                  <a16:creationId xmlns:a16="http://schemas.microsoft.com/office/drawing/2014/main" id="{36DC868A-509D-0907-2AB7-63F1CA157A51}"/>
                </a:ext>
              </a:extLst>
            </p:cNvPr>
            <p:cNvSpPr/>
            <p:nvPr/>
          </p:nvSpPr>
          <p:spPr>
            <a:xfrm>
              <a:off x="4003895" y="1870115"/>
              <a:ext cx="2977187" cy="2990747"/>
            </a:xfrm>
            <a:prstGeom prst="pie">
              <a:avLst>
                <a:gd name="adj1" fmla="val 10734212"/>
                <a:gd name="adj2" fmla="val 16200000"/>
              </a:avLst>
            </a:prstGeom>
            <a:solidFill>
              <a:srgbClr val="5992ED"/>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40" dirty="0">
                <a:solidFill>
                  <a:schemeClr val="bg1"/>
                </a:solidFill>
              </a:endParaRPr>
            </a:p>
          </p:txBody>
        </p:sp>
        <p:pic>
          <p:nvPicPr>
            <p:cNvPr id="10" name="Gráfico 9" descr="Usuários com preenchimento sólido">
              <a:extLst>
                <a:ext uri="{FF2B5EF4-FFF2-40B4-BE49-F238E27FC236}">
                  <a16:creationId xmlns:a16="http://schemas.microsoft.com/office/drawing/2014/main" id="{FD57A8E1-9CE9-3B06-C0C0-31751A022BA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59125" y="2302991"/>
              <a:ext cx="914400" cy="914400"/>
            </a:xfrm>
            <a:prstGeom prst="rect">
              <a:avLst/>
            </a:prstGeom>
          </p:spPr>
        </p:pic>
      </p:grpSp>
      <p:grpSp>
        <p:nvGrpSpPr>
          <p:cNvPr id="11" name="Agrupar 10">
            <a:extLst>
              <a:ext uri="{FF2B5EF4-FFF2-40B4-BE49-F238E27FC236}">
                <a16:creationId xmlns:a16="http://schemas.microsoft.com/office/drawing/2014/main" id="{DBE649D4-CE56-C3C4-9A0A-EA42BA793C2E}"/>
              </a:ext>
            </a:extLst>
          </p:cNvPr>
          <p:cNvGrpSpPr/>
          <p:nvPr/>
        </p:nvGrpSpPr>
        <p:grpSpPr>
          <a:xfrm>
            <a:off x="380898" y="2356765"/>
            <a:ext cx="2428017" cy="2459796"/>
            <a:chOff x="4022857" y="1950002"/>
            <a:chExt cx="2977189" cy="2990746"/>
          </a:xfrm>
        </p:grpSpPr>
        <p:sp>
          <p:nvSpPr>
            <p:cNvPr id="12" name="Círculo Parcial 11">
              <a:extLst>
                <a:ext uri="{FF2B5EF4-FFF2-40B4-BE49-F238E27FC236}">
                  <a16:creationId xmlns:a16="http://schemas.microsoft.com/office/drawing/2014/main" id="{06AF6A5F-8FEE-F604-80F0-DE2BD80662A7}"/>
                </a:ext>
              </a:extLst>
            </p:cNvPr>
            <p:cNvSpPr/>
            <p:nvPr/>
          </p:nvSpPr>
          <p:spPr>
            <a:xfrm rot="16200000">
              <a:off x="4016079" y="1956780"/>
              <a:ext cx="2990746" cy="2977189"/>
            </a:xfrm>
            <a:prstGeom prst="pie">
              <a:avLst>
                <a:gd name="adj1" fmla="val 10827261"/>
                <a:gd name="adj2" fmla="val 16130386"/>
              </a:avLst>
            </a:prstGeom>
            <a:solidFill>
              <a:srgbClr val="E52207"/>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40" dirty="0">
                <a:solidFill>
                  <a:schemeClr val="bg1"/>
                </a:solidFill>
              </a:endParaRPr>
            </a:p>
          </p:txBody>
        </p:sp>
        <p:pic>
          <p:nvPicPr>
            <p:cNvPr id="13" name="Gráfico 12" descr="Dólar com preenchimento sólido">
              <a:extLst>
                <a:ext uri="{FF2B5EF4-FFF2-40B4-BE49-F238E27FC236}">
                  <a16:creationId xmlns:a16="http://schemas.microsoft.com/office/drawing/2014/main" id="{9B3E2B63-DB11-9C34-46FC-3268C24AB3D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498082" y="3569150"/>
              <a:ext cx="914400" cy="914400"/>
            </a:xfrm>
            <a:prstGeom prst="rect">
              <a:avLst/>
            </a:prstGeom>
          </p:spPr>
        </p:pic>
      </p:grpSp>
      <p:grpSp>
        <p:nvGrpSpPr>
          <p:cNvPr id="14" name="Agrupar 13">
            <a:extLst>
              <a:ext uri="{FF2B5EF4-FFF2-40B4-BE49-F238E27FC236}">
                <a16:creationId xmlns:a16="http://schemas.microsoft.com/office/drawing/2014/main" id="{3E999C0D-54EB-EAD3-6D70-3AE6050DD123}"/>
              </a:ext>
            </a:extLst>
          </p:cNvPr>
          <p:cNvGrpSpPr/>
          <p:nvPr/>
        </p:nvGrpSpPr>
        <p:grpSpPr>
          <a:xfrm>
            <a:off x="453041" y="2356765"/>
            <a:ext cx="2428016" cy="2459797"/>
            <a:chOff x="4330559" y="2194518"/>
            <a:chExt cx="2977187" cy="2990747"/>
          </a:xfrm>
        </p:grpSpPr>
        <p:sp>
          <p:nvSpPr>
            <p:cNvPr id="15" name="Círculo Parcial 14">
              <a:extLst>
                <a:ext uri="{FF2B5EF4-FFF2-40B4-BE49-F238E27FC236}">
                  <a16:creationId xmlns:a16="http://schemas.microsoft.com/office/drawing/2014/main" id="{81DE5324-B88C-7A03-A107-B0865D221E18}"/>
                </a:ext>
              </a:extLst>
            </p:cNvPr>
            <p:cNvSpPr/>
            <p:nvPr/>
          </p:nvSpPr>
          <p:spPr>
            <a:xfrm rot="10800000">
              <a:off x="4330559" y="2194518"/>
              <a:ext cx="2977187" cy="2990747"/>
            </a:xfrm>
            <a:prstGeom prst="pie">
              <a:avLst>
                <a:gd name="adj1" fmla="val 10792873"/>
                <a:gd name="adj2" fmla="val 16200000"/>
              </a:avLst>
            </a:prstGeom>
            <a:solidFill>
              <a:srgbClr val="FFCD07"/>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440" dirty="0">
                <a:solidFill>
                  <a:schemeClr val="bg1"/>
                </a:solidFill>
              </a:endParaRPr>
            </a:p>
          </p:txBody>
        </p:sp>
        <p:pic>
          <p:nvPicPr>
            <p:cNvPr id="16" name="Gráfico 15" descr="Notas adesivas com preenchimento sólido">
              <a:extLst>
                <a:ext uri="{FF2B5EF4-FFF2-40B4-BE49-F238E27FC236}">
                  <a16:creationId xmlns:a16="http://schemas.microsoft.com/office/drawing/2014/main" id="{656636BC-D1D6-FA2A-2DE4-CF65E026835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981235" y="3773720"/>
              <a:ext cx="914400" cy="914400"/>
            </a:xfrm>
            <a:prstGeom prst="rect">
              <a:avLst/>
            </a:prstGeom>
          </p:spPr>
        </p:pic>
      </p:grpSp>
      <p:sp>
        <p:nvSpPr>
          <p:cNvPr id="17" name="Dodecágono 16">
            <a:extLst>
              <a:ext uri="{FF2B5EF4-FFF2-40B4-BE49-F238E27FC236}">
                <a16:creationId xmlns:a16="http://schemas.microsoft.com/office/drawing/2014/main" id="{73D1CFC4-1360-7EA5-DFB2-2C25039F2F85}"/>
              </a:ext>
            </a:extLst>
          </p:cNvPr>
          <p:cNvSpPr/>
          <p:nvPr/>
        </p:nvSpPr>
        <p:spPr>
          <a:xfrm>
            <a:off x="2078815" y="1234955"/>
            <a:ext cx="743543" cy="711496"/>
          </a:xfrm>
          <a:prstGeom prst="dodecagon">
            <a:avLst/>
          </a:prstGeom>
          <a:solidFill>
            <a:schemeClr val="accent1">
              <a:lumMod val="60000"/>
              <a:lumOff val="4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2400" b="1" dirty="0"/>
              <a:t>26</a:t>
            </a:r>
          </a:p>
        </p:txBody>
      </p:sp>
      <p:sp>
        <p:nvSpPr>
          <p:cNvPr id="18" name="CaixaDeTexto 17">
            <a:extLst>
              <a:ext uri="{FF2B5EF4-FFF2-40B4-BE49-F238E27FC236}">
                <a16:creationId xmlns:a16="http://schemas.microsoft.com/office/drawing/2014/main" id="{88412039-8AE6-4D6B-D199-5E150047F028}"/>
              </a:ext>
            </a:extLst>
          </p:cNvPr>
          <p:cNvSpPr txBox="1"/>
          <p:nvPr/>
        </p:nvSpPr>
        <p:spPr>
          <a:xfrm>
            <a:off x="99721" y="1210442"/>
            <a:ext cx="3242672" cy="461665"/>
          </a:xfrm>
          <a:prstGeom prst="rect">
            <a:avLst/>
          </a:prstGeom>
          <a:noFill/>
        </p:spPr>
        <p:txBody>
          <a:bodyPr wrap="square" rtlCol="0">
            <a:spAutoFit/>
          </a:bodyPr>
          <a:lstStyle/>
          <a:p>
            <a:r>
              <a:rPr lang="pt-BR" sz="2400" b="1" dirty="0">
                <a:latin typeface="Rawline" panose="00000500000000000000" pitchFamily="2" charset="0"/>
              </a:rPr>
              <a:t>Indicadores </a:t>
            </a:r>
          </a:p>
        </p:txBody>
      </p:sp>
      <p:pic>
        <p:nvPicPr>
          <p:cNvPr id="19" name="Imagem 18">
            <a:extLst>
              <a:ext uri="{FF2B5EF4-FFF2-40B4-BE49-F238E27FC236}">
                <a16:creationId xmlns:a16="http://schemas.microsoft.com/office/drawing/2014/main" id="{3B680014-D3E1-45E0-56C3-381320B030FC}"/>
              </a:ext>
            </a:extLst>
          </p:cNvPr>
          <p:cNvPicPr>
            <a:picLocks noChangeAspect="1"/>
          </p:cNvPicPr>
          <p:nvPr/>
        </p:nvPicPr>
        <p:blipFill>
          <a:blip r:embed="rId14"/>
          <a:stretch>
            <a:fillRect/>
          </a:stretch>
        </p:blipFill>
        <p:spPr>
          <a:xfrm>
            <a:off x="9134856" y="6025895"/>
            <a:ext cx="2876148" cy="820861"/>
          </a:xfrm>
          <a:prstGeom prst="rect">
            <a:avLst/>
          </a:prstGeom>
        </p:spPr>
      </p:pic>
    </p:spTree>
    <p:extLst>
      <p:ext uri="{BB962C8B-B14F-4D97-AF65-F5344CB8AC3E}">
        <p14:creationId xmlns:p14="http://schemas.microsoft.com/office/powerpoint/2010/main" val="730027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4BFEFA-412E-BF6A-C85F-9D59AB847A52}"/>
              </a:ext>
            </a:extLst>
          </p:cNvPr>
          <p:cNvSpPr>
            <a:spLocks noGrp="1"/>
          </p:cNvSpPr>
          <p:nvPr>
            <p:ph type="title"/>
          </p:nvPr>
        </p:nvSpPr>
        <p:spPr/>
        <p:txBody>
          <a:bodyPr/>
          <a:lstStyle/>
          <a:p>
            <a:r>
              <a:rPr lang="pt-BR" b="1" dirty="0">
                <a:latin typeface="Arial" panose="020B0604020202020204" pitchFamily="34" charset="0"/>
                <a:cs typeface="Arial" panose="020B0604020202020204" pitchFamily="34" charset="0"/>
              </a:rPr>
              <a:t>Números do Sintonia</a:t>
            </a:r>
          </a:p>
        </p:txBody>
      </p:sp>
      <p:sp>
        <p:nvSpPr>
          <p:cNvPr id="5" name="Retângulo: Cantos Arredondados 4">
            <a:extLst>
              <a:ext uri="{FF2B5EF4-FFF2-40B4-BE49-F238E27FC236}">
                <a16:creationId xmlns:a16="http://schemas.microsoft.com/office/drawing/2014/main" id="{7C4850EC-BBBE-B949-B429-3B0728115E87}"/>
              </a:ext>
            </a:extLst>
          </p:cNvPr>
          <p:cNvSpPr/>
          <p:nvPr/>
        </p:nvSpPr>
        <p:spPr>
          <a:xfrm>
            <a:off x="1102457" y="1509885"/>
            <a:ext cx="2733989" cy="1101402"/>
          </a:xfrm>
          <a:prstGeom prst="round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110" dirty="0">
              <a:latin typeface="Arial" panose="020B0604020202020204" pitchFamily="34" charset="0"/>
              <a:cs typeface="Arial" panose="020B0604020202020204" pitchFamily="34" charset="0"/>
            </a:endParaRPr>
          </a:p>
          <a:p>
            <a:pPr algn="ctr"/>
            <a:r>
              <a:rPr lang="pt-BR" sz="1875" dirty="0">
                <a:latin typeface="Arial" panose="020B0604020202020204" pitchFamily="34" charset="0"/>
                <a:cs typeface="Arial" panose="020B0604020202020204" pitchFamily="34" charset="0"/>
              </a:rPr>
              <a:t>Total de Empresas </a:t>
            </a:r>
          </a:p>
          <a:p>
            <a:pPr algn="ctr"/>
            <a:r>
              <a:rPr lang="pt-BR" sz="3282" dirty="0">
                <a:latin typeface="Arial" panose="020B0604020202020204" pitchFamily="34" charset="0"/>
                <a:cs typeface="Arial" panose="020B0604020202020204" pitchFamily="34" charset="0"/>
              </a:rPr>
              <a:t>11.470.565</a:t>
            </a:r>
          </a:p>
          <a:p>
            <a:pPr algn="ctr"/>
            <a:endParaRPr lang="pt-BR" sz="2110" dirty="0">
              <a:latin typeface="Arial" panose="020B0604020202020204" pitchFamily="34" charset="0"/>
              <a:cs typeface="Arial" panose="020B0604020202020204" pitchFamily="34" charset="0"/>
            </a:endParaRPr>
          </a:p>
        </p:txBody>
      </p:sp>
      <p:sp>
        <p:nvSpPr>
          <p:cNvPr id="6" name="Retângulo: Cantos Arredondados 5">
            <a:extLst>
              <a:ext uri="{FF2B5EF4-FFF2-40B4-BE49-F238E27FC236}">
                <a16:creationId xmlns:a16="http://schemas.microsoft.com/office/drawing/2014/main" id="{228419E8-2CD4-5DFA-5825-C0AD92452330}"/>
              </a:ext>
            </a:extLst>
          </p:cNvPr>
          <p:cNvSpPr/>
          <p:nvPr/>
        </p:nvSpPr>
        <p:spPr>
          <a:xfrm>
            <a:off x="3965711" y="1507488"/>
            <a:ext cx="2267300" cy="1101402"/>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110" dirty="0">
              <a:latin typeface="Arial" panose="020B0604020202020204" pitchFamily="34" charset="0"/>
              <a:cs typeface="Arial" panose="020B0604020202020204" pitchFamily="34" charset="0"/>
            </a:endParaRPr>
          </a:p>
          <a:p>
            <a:pPr algn="ctr"/>
            <a:r>
              <a:rPr lang="pt-BR" sz="1875" dirty="0">
                <a:latin typeface="Arial" panose="020B0604020202020204" pitchFamily="34" charset="0"/>
                <a:cs typeface="Arial" panose="020B0604020202020204" pitchFamily="34" charset="0"/>
              </a:rPr>
              <a:t>Empresas A+</a:t>
            </a:r>
          </a:p>
          <a:p>
            <a:pPr algn="ctr"/>
            <a:r>
              <a:rPr lang="pt-BR" sz="3282" dirty="0">
                <a:latin typeface="Arial" panose="020B0604020202020204" pitchFamily="34" charset="0"/>
                <a:cs typeface="Arial" panose="020B0604020202020204" pitchFamily="34" charset="0"/>
              </a:rPr>
              <a:t>1.435.564</a:t>
            </a:r>
          </a:p>
          <a:p>
            <a:pPr algn="ctr"/>
            <a:endParaRPr lang="pt-BR" sz="2110" dirty="0">
              <a:latin typeface="Arial" panose="020B0604020202020204" pitchFamily="34" charset="0"/>
              <a:cs typeface="Arial" panose="020B0604020202020204" pitchFamily="34" charset="0"/>
            </a:endParaRPr>
          </a:p>
        </p:txBody>
      </p:sp>
      <p:sp>
        <p:nvSpPr>
          <p:cNvPr id="7" name="Retângulo: Cantos Arredondados 6">
            <a:extLst>
              <a:ext uri="{FF2B5EF4-FFF2-40B4-BE49-F238E27FC236}">
                <a16:creationId xmlns:a16="http://schemas.microsoft.com/office/drawing/2014/main" id="{85D371CB-1179-3C93-CEA4-7596FADC01B5}"/>
              </a:ext>
            </a:extLst>
          </p:cNvPr>
          <p:cNvSpPr/>
          <p:nvPr/>
        </p:nvSpPr>
        <p:spPr>
          <a:xfrm>
            <a:off x="6362066" y="1507488"/>
            <a:ext cx="2267300" cy="1101402"/>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110" dirty="0">
              <a:latin typeface="Arial" panose="020B0604020202020204" pitchFamily="34" charset="0"/>
              <a:cs typeface="Arial" panose="020B0604020202020204" pitchFamily="34" charset="0"/>
            </a:endParaRPr>
          </a:p>
          <a:p>
            <a:pPr algn="ctr"/>
            <a:r>
              <a:rPr lang="pt-BR" sz="1875" dirty="0">
                <a:latin typeface="Arial" panose="020B0604020202020204" pitchFamily="34" charset="0"/>
                <a:cs typeface="Arial" panose="020B0604020202020204" pitchFamily="34" charset="0"/>
              </a:rPr>
              <a:t>% Empresas A+</a:t>
            </a:r>
          </a:p>
          <a:p>
            <a:pPr algn="ctr"/>
            <a:r>
              <a:rPr lang="pt-BR" sz="3282" dirty="0">
                <a:latin typeface="Arial" panose="020B0604020202020204" pitchFamily="34" charset="0"/>
                <a:cs typeface="Arial" panose="020B0604020202020204" pitchFamily="34" charset="0"/>
              </a:rPr>
              <a:t>12,52%</a:t>
            </a:r>
          </a:p>
          <a:p>
            <a:pPr algn="ctr"/>
            <a:endParaRPr lang="pt-BR" sz="2110" dirty="0">
              <a:latin typeface="Arial" panose="020B0604020202020204" pitchFamily="34" charset="0"/>
              <a:cs typeface="Arial" panose="020B0604020202020204" pitchFamily="34" charset="0"/>
            </a:endParaRPr>
          </a:p>
        </p:txBody>
      </p:sp>
      <p:pic>
        <p:nvPicPr>
          <p:cNvPr id="3074" name="Picture 2" descr="Quantidade de empresas por classificação">
            <a:extLst>
              <a:ext uri="{FF2B5EF4-FFF2-40B4-BE49-F238E27FC236}">
                <a16:creationId xmlns:a16="http://schemas.microsoft.com/office/drawing/2014/main" id="{8DBECEFC-DCC1-6348-0A2A-AD0171CE75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329" y="2957063"/>
            <a:ext cx="5234672" cy="264387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Quantidade de empresas do Simples Nacional por classificação">
            <a:extLst>
              <a:ext uri="{FF2B5EF4-FFF2-40B4-BE49-F238E27FC236}">
                <a16:creationId xmlns:a16="http://schemas.microsoft.com/office/drawing/2014/main" id="{9FE74C2F-C179-3AE5-FC2E-EA693DB99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2349" y="3055368"/>
            <a:ext cx="5178323" cy="2545573"/>
          </a:xfrm>
          <a:prstGeom prst="rect">
            <a:avLst/>
          </a:prstGeom>
          <a:noFill/>
          <a:extLst>
            <a:ext uri="{909E8E84-426E-40DD-AFC4-6F175D3DCCD1}">
              <a14:hiddenFill xmlns:a14="http://schemas.microsoft.com/office/drawing/2010/main">
                <a:solidFill>
                  <a:srgbClr val="FFFFFF"/>
                </a:solidFill>
              </a14:hiddenFill>
            </a:ext>
          </a:extLst>
        </p:spPr>
      </p:pic>
      <p:sp>
        <p:nvSpPr>
          <p:cNvPr id="13" name="Retângulo: Cantos Arredondados 12">
            <a:extLst>
              <a:ext uri="{FF2B5EF4-FFF2-40B4-BE49-F238E27FC236}">
                <a16:creationId xmlns:a16="http://schemas.microsoft.com/office/drawing/2014/main" id="{D5DC9D68-FB02-0FA9-CC9C-47DCD9F9F64E}"/>
              </a:ext>
            </a:extLst>
          </p:cNvPr>
          <p:cNvSpPr/>
          <p:nvPr/>
        </p:nvSpPr>
        <p:spPr>
          <a:xfrm>
            <a:off x="8741511" y="1507487"/>
            <a:ext cx="2267300" cy="1101402"/>
          </a:xfrm>
          <a:prstGeom prst="round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110" dirty="0">
              <a:latin typeface="Arial" panose="020B0604020202020204" pitchFamily="34" charset="0"/>
              <a:cs typeface="Arial" panose="020B0604020202020204" pitchFamily="34" charset="0"/>
            </a:endParaRPr>
          </a:p>
          <a:p>
            <a:pPr algn="ctr"/>
            <a:r>
              <a:rPr lang="pt-BR" sz="1875" dirty="0">
                <a:latin typeface="Arial" panose="020B0604020202020204" pitchFamily="34" charset="0"/>
                <a:cs typeface="Arial" panose="020B0604020202020204" pitchFamily="34" charset="0"/>
              </a:rPr>
              <a:t>% Empresas A+ Simples Nacional</a:t>
            </a:r>
          </a:p>
          <a:p>
            <a:pPr algn="ctr"/>
            <a:r>
              <a:rPr lang="pt-BR" sz="3282" dirty="0">
                <a:latin typeface="Arial" panose="020B0604020202020204" pitchFamily="34" charset="0"/>
                <a:cs typeface="Arial" panose="020B0604020202020204" pitchFamily="34" charset="0"/>
              </a:rPr>
              <a:t>17,51%</a:t>
            </a:r>
          </a:p>
          <a:p>
            <a:pPr algn="ctr"/>
            <a:endParaRPr lang="pt-BR" sz="2110" dirty="0">
              <a:latin typeface="Arial" panose="020B0604020202020204" pitchFamily="34" charset="0"/>
              <a:cs typeface="Arial" panose="020B0604020202020204" pitchFamily="34" charset="0"/>
            </a:endParaRPr>
          </a:p>
        </p:txBody>
      </p:sp>
      <p:pic>
        <p:nvPicPr>
          <p:cNvPr id="4" name="Imagem 3">
            <a:extLst>
              <a:ext uri="{FF2B5EF4-FFF2-40B4-BE49-F238E27FC236}">
                <a16:creationId xmlns:a16="http://schemas.microsoft.com/office/drawing/2014/main" id="{921A3BE1-FECC-8DE1-A9AC-3F37974C8B19}"/>
              </a:ext>
            </a:extLst>
          </p:cNvPr>
          <p:cNvPicPr>
            <a:picLocks noChangeAspect="1"/>
          </p:cNvPicPr>
          <p:nvPr/>
        </p:nvPicPr>
        <p:blipFill>
          <a:blip r:embed="rId4"/>
          <a:stretch>
            <a:fillRect/>
          </a:stretch>
        </p:blipFill>
        <p:spPr>
          <a:xfrm>
            <a:off x="10014650" y="6216611"/>
            <a:ext cx="1800476" cy="552527"/>
          </a:xfrm>
          <a:prstGeom prst="rect">
            <a:avLst/>
          </a:prstGeom>
        </p:spPr>
      </p:pic>
    </p:spTree>
    <p:extLst>
      <p:ext uri="{BB962C8B-B14F-4D97-AF65-F5344CB8AC3E}">
        <p14:creationId xmlns:p14="http://schemas.microsoft.com/office/powerpoint/2010/main" val="3516248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827" name="Google Shape;827;p39" descr="Gráfico, Gráfico de cascata&#10;&#10;Descrição gerada automaticamente"/>
          <p:cNvPicPr preferRelativeResize="0"/>
          <p:nvPr/>
        </p:nvPicPr>
        <p:blipFill rotWithShape="1">
          <a:blip r:embed="rId3">
            <a:alphaModFix/>
          </a:blip>
          <a:srcRect/>
          <a:stretch/>
        </p:blipFill>
        <p:spPr>
          <a:xfrm>
            <a:off x="0" y="1"/>
            <a:ext cx="12192000" cy="6858000"/>
          </a:xfrm>
          <a:prstGeom prst="rect">
            <a:avLst/>
          </a:prstGeom>
          <a:noFill/>
          <a:ln>
            <a:noFill/>
          </a:ln>
        </p:spPr>
      </p:pic>
      <p:pic>
        <p:nvPicPr>
          <p:cNvPr id="828" name="Google Shape;828;p39" descr="Logotipo, nome da empresa&#10;&#10;Descrição gerada automaticamente"/>
          <p:cNvPicPr preferRelativeResize="0"/>
          <p:nvPr/>
        </p:nvPicPr>
        <p:blipFill rotWithShape="1">
          <a:blip r:embed="rId4">
            <a:alphaModFix/>
          </a:blip>
          <a:srcRect/>
          <a:stretch/>
        </p:blipFill>
        <p:spPr>
          <a:xfrm>
            <a:off x="2248275" y="816783"/>
            <a:ext cx="7695451" cy="5224434"/>
          </a:xfrm>
          <a:prstGeom prst="rect">
            <a:avLst/>
          </a:prstGeom>
          <a:noFill/>
          <a:ln>
            <a:noFill/>
          </a:ln>
        </p:spPr>
      </p:pic>
      <p:pic>
        <p:nvPicPr>
          <p:cNvPr id="829" name="Google Shape;829;p39" descr="Logotipo, nome da empresa&#10;&#10;Descrição gerada automaticamente"/>
          <p:cNvPicPr preferRelativeResize="0"/>
          <p:nvPr/>
        </p:nvPicPr>
        <p:blipFill rotWithShape="1">
          <a:blip r:embed="rId4">
            <a:alphaModFix/>
          </a:blip>
          <a:srcRect/>
          <a:stretch/>
        </p:blipFill>
        <p:spPr>
          <a:xfrm>
            <a:off x="8345860" y="6064818"/>
            <a:ext cx="1168337" cy="7931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D083C-1B93-2E67-7659-EB65D07EFA37}"/>
            </a:ext>
          </a:extLst>
        </p:cNvPr>
        <p:cNvGrpSpPr/>
        <p:nvPr/>
      </p:nvGrpSpPr>
      <p:grpSpPr>
        <a:xfrm>
          <a:off x="0" y="0"/>
          <a:ext cx="0" cy="0"/>
          <a:chOff x="0" y="0"/>
          <a:chExt cx="0" cy="0"/>
        </a:xfrm>
      </p:grpSpPr>
      <p:pic>
        <p:nvPicPr>
          <p:cNvPr id="5" name="Imagem 4" descr="Mão segurando aparelho eletrônico&#10;&#10;Descrição gerada automaticamente com confiança baixa">
            <a:extLst>
              <a:ext uri="{FF2B5EF4-FFF2-40B4-BE49-F238E27FC236}">
                <a16:creationId xmlns:a16="http://schemas.microsoft.com/office/drawing/2014/main" id="{2D547CBC-2CDE-E94B-99C7-A351654786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532" cy="6858000"/>
          </a:xfrm>
          <a:prstGeom prst="rect">
            <a:avLst/>
          </a:prstGeom>
        </p:spPr>
      </p:pic>
      <p:sp>
        <p:nvSpPr>
          <p:cNvPr id="10" name="TextShape 2">
            <a:extLst>
              <a:ext uri="{FF2B5EF4-FFF2-40B4-BE49-F238E27FC236}">
                <a16:creationId xmlns:a16="http://schemas.microsoft.com/office/drawing/2014/main" id="{1E07101A-B657-F0B4-19F4-8BCCA3A5D8E0}"/>
              </a:ext>
            </a:extLst>
          </p:cNvPr>
          <p:cNvSpPr txBox="1"/>
          <p:nvPr/>
        </p:nvSpPr>
        <p:spPr>
          <a:xfrm>
            <a:off x="6816080" y="2649816"/>
            <a:ext cx="5108237" cy="2415959"/>
          </a:xfrm>
          <a:prstGeom prst="rect">
            <a:avLst/>
          </a:prstGeom>
          <a:noFill/>
        </p:spPr>
        <p:txBody>
          <a:bodyPr vert="horz" lIns="82951" tIns="41475" rIns="82951" bIns="41475" rtlCol="0" anchor="ctr">
            <a:normAutofit/>
          </a:bodyPr>
          <a:lstStyle/>
          <a:p>
            <a:pPr marL="592">
              <a:lnSpc>
                <a:spcPct val="90000"/>
              </a:lnSpc>
              <a:spcAft>
                <a:spcPts val="544"/>
              </a:spcAft>
              <a:buClr>
                <a:srgbClr val="1A1A66"/>
              </a:buClr>
              <a:buSzPct val="80000"/>
            </a:pPr>
            <a:r>
              <a:rPr lang="pt-BR" sz="2000" kern="150" dirty="0">
                <a:solidFill>
                  <a:schemeClr val="bg1"/>
                </a:solidFill>
                <a:latin typeface="Trade Gothic Next" panose="020B0503040303020004" pitchFamily="34" charset="0"/>
                <a:ea typeface="Times New Roman" panose="02020603050405020304" pitchFamily="18" charset="0"/>
              </a:rPr>
              <a:t>O Programa Brasileiro de Conformidade Cooperativa Fiscal - CONFIA  é um programa de conformidade tributária de </a:t>
            </a:r>
            <a:r>
              <a:rPr lang="pt-BR" sz="2000" b="1" kern="150" dirty="0">
                <a:solidFill>
                  <a:schemeClr val="bg1"/>
                </a:solidFill>
                <a:latin typeface="Trade Gothic Next" panose="020B0503040303020004" pitchFamily="34" charset="0"/>
                <a:ea typeface="Times New Roman" panose="02020603050405020304" pitchFamily="18" charset="0"/>
              </a:rPr>
              <a:t>adesão voluntária</a:t>
            </a:r>
            <a:r>
              <a:rPr lang="pt-BR" sz="2000" kern="150" dirty="0">
                <a:solidFill>
                  <a:schemeClr val="bg1"/>
                </a:solidFill>
                <a:latin typeface="Trade Gothic Next" panose="020B0503040303020004" pitchFamily="34" charset="0"/>
                <a:ea typeface="Times New Roman" panose="02020603050405020304" pitchFamily="18" charset="0"/>
              </a:rPr>
              <a:t> que visa fomentar o </a:t>
            </a:r>
            <a:r>
              <a:rPr lang="pt-BR" sz="2000" b="1" kern="150" dirty="0">
                <a:solidFill>
                  <a:schemeClr val="bg1"/>
                </a:solidFill>
                <a:latin typeface="Trade Gothic Next" panose="020B0503040303020004" pitchFamily="34" charset="0"/>
                <a:ea typeface="Times New Roman" panose="02020603050405020304" pitchFamily="18" charset="0"/>
              </a:rPr>
              <a:t>cumprimento das obrigações tributárias e aduaneiras</a:t>
            </a:r>
            <a:r>
              <a:rPr lang="pt-BR" sz="2000" kern="150" dirty="0">
                <a:solidFill>
                  <a:schemeClr val="bg1"/>
                </a:solidFill>
                <a:latin typeface="Trade Gothic Next" panose="020B0503040303020004" pitchFamily="34" charset="0"/>
                <a:ea typeface="Times New Roman" panose="02020603050405020304" pitchFamily="18" charset="0"/>
              </a:rPr>
              <a:t> por meio da construção de um </a:t>
            </a:r>
            <a:r>
              <a:rPr lang="pt-BR" sz="2000" b="1" kern="150" dirty="0">
                <a:solidFill>
                  <a:schemeClr val="bg1"/>
                </a:solidFill>
                <a:latin typeface="Trade Gothic Next" panose="020B0503040303020004" pitchFamily="34" charset="0"/>
                <a:ea typeface="Times New Roman" panose="02020603050405020304" pitchFamily="18" charset="0"/>
              </a:rPr>
              <a:t>relacionamento cooperativo</a:t>
            </a:r>
            <a:r>
              <a:rPr lang="pt-BR" sz="2000" kern="150" dirty="0">
                <a:solidFill>
                  <a:schemeClr val="bg1"/>
                </a:solidFill>
                <a:latin typeface="Trade Gothic Next" panose="020B0503040303020004" pitchFamily="34" charset="0"/>
                <a:ea typeface="Times New Roman" panose="02020603050405020304" pitchFamily="18" charset="0"/>
              </a:rPr>
              <a:t> e de constante </a:t>
            </a:r>
            <a:r>
              <a:rPr lang="pt-BR" sz="2000" b="1" kern="150" dirty="0">
                <a:solidFill>
                  <a:schemeClr val="bg1"/>
                </a:solidFill>
                <a:latin typeface="Trade Gothic Next" panose="020B0503040303020004" pitchFamily="34" charset="0"/>
                <a:ea typeface="Times New Roman" panose="02020603050405020304" pitchFamily="18" charset="0"/>
              </a:rPr>
              <a:t>diálogo</a:t>
            </a:r>
            <a:r>
              <a:rPr lang="pt-BR" sz="2000" kern="150" dirty="0">
                <a:solidFill>
                  <a:schemeClr val="bg1"/>
                </a:solidFill>
                <a:latin typeface="Trade Gothic Next" panose="020B0503040303020004" pitchFamily="34" charset="0"/>
                <a:ea typeface="Times New Roman" panose="02020603050405020304" pitchFamily="18" charset="0"/>
              </a:rPr>
              <a:t>, de forma a </a:t>
            </a:r>
            <a:r>
              <a:rPr lang="pt-BR" sz="2000" b="1" kern="150" dirty="0">
                <a:solidFill>
                  <a:schemeClr val="bg1"/>
                </a:solidFill>
                <a:latin typeface="Trade Gothic Next" panose="020B0503040303020004" pitchFamily="34" charset="0"/>
                <a:ea typeface="Times New Roman" panose="02020603050405020304" pitchFamily="18" charset="0"/>
              </a:rPr>
              <a:t>reduzir litígios e contenciosos</a:t>
            </a:r>
            <a:r>
              <a:rPr lang="pt-BR" sz="2000" kern="150" dirty="0">
                <a:solidFill>
                  <a:schemeClr val="bg1"/>
                </a:solidFill>
                <a:latin typeface="Trade Gothic Next" panose="020B0503040303020004" pitchFamily="34" charset="0"/>
                <a:ea typeface="Times New Roman" panose="02020603050405020304" pitchFamily="18" charset="0"/>
              </a:rPr>
              <a:t>. </a:t>
            </a:r>
            <a:endParaRPr lang="en-US" sz="2000" spc="-50" dirty="0">
              <a:solidFill>
                <a:schemeClr val="bg1"/>
              </a:solidFill>
              <a:latin typeface="Trade Gothic Next" panose="020B0503040303020004" pitchFamily="34" charset="0"/>
            </a:endParaRPr>
          </a:p>
        </p:txBody>
      </p:sp>
      <p:pic>
        <p:nvPicPr>
          <p:cNvPr id="2" name="Imagem 1" descr="Logotipo&#10;&#10;Descrição gerada automaticamente">
            <a:extLst>
              <a:ext uri="{FF2B5EF4-FFF2-40B4-BE49-F238E27FC236}">
                <a16:creationId xmlns:a16="http://schemas.microsoft.com/office/drawing/2014/main" id="{B4EFD455-013A-3241-8F5E-B23C6688FDB3}"/>
              </a:ext>
            </a:extLst>
          </p:cNvPr>
          <p:cNvPicPr>
            <a:picLocks noChangeAspect="1"/>
          </p:cNvPicPr>
          <p:nvPr/>
        </p:nvPicPr>
        <p:blipFill>
          <a:blip r:embed="rId4" cstate="print">
            <a:lum bright="70000" contrast="-70000"/>
            <a:extLst>
              <a:ext uri="{28A0092B-C50C-407E-A947-70E740481C1C}">
                <a14:useLocalDpi xmlns:a14="http://schemas.microsoft.com/office/drawing/2010/main" val="0"/>
              </a:ext>
            </a:extLst>
          </a:blip>
          <a:stretch>
            <a:fillRect/>
          </a:stretch>
        </p:blipFill>
        <p:spPr>
          <a:xfrm>
            <a:off x="9521851" y="6072881"/>
            <a:ext cx="2017755" cy="467348"/>
          </a:xfrm>
          <a:prstGeom prst="rect">
            <a:avLst/>
          </a:prstGeom>
        </p:spPr>
      </p:pic>
      <p:pic>
        <p:nvPicPr>
          <p:cNvPr id="6" name="Imagem 5">
            <a:extLst>
              <a:ext uri="{FF2B5EF4-FFF2-40B4-BE49-F238E27FC236}">
                <a16:creationId xmlns:a16="http://schemas.microsoft.com/office/drawing/2014/main" id="{F2CCF072-3D43-2EFC-F12A-10C19C9AFB5C}"/>
              </a:ext>
            </a:extLst>
          </p:cNvPr>
          <p:cNvPicPr>
            <a:picLocks noChangeAspect="1"/>
          </p:cNvPicPr>
          <p:nvPr/>
        </p:nvPicPr>
        <p:blipFill>
          <a:blip r:embed="rId5"/>
          <a:stretch>
            <a:fillRect/>
          </a:stretch>
        </p:blipFill>
        <p:spPr>
          <a:xfrm>
            <a:off x="8046720" y="406208"/>
            <a:ext cx="2391995" cy="2243608"/>
          </a:xfrm>
          <a:prstGeom prst="rect">
            <a:avLst/>
          </a:prstGeom>
        </p:spPr>
      </p:pic>
    </p:spTree>
    <p:extLst>
      <p:ext uri="{BB962C8B-B14F-4D97-AF65-F5344CB8AC3E}">
        <p14:creationId xmlns:p14="http://schemas.microsoft.com/office/powerpoint/2010/main" val="3122820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2C84B-D42B-56ED-0E57-478F9D7D2DE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F581180-3456-9539-F0A2-3FBBD269A536}"/>
              </a:ext>
            </a:extLst>
          </p:cNvPr>
          <p:cNvSpPr txBox="1">
            <a:spLocks/>
          </p:cNvSpPr>
          <p:nvPr/>
        </p:nvSpPr>
        <p:spPr>
          <a:xfrm>
            <a:off x="305625" y="690313"/>
            <a:ext cx="11580750" cy="1224000"/>
          </a:xfrm>
          <a:prstGeom prst="rect">
            <a:avLst/>
          </a:prstGeom>
          <a:noFill/>
          <a:ln w="1905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100000"/>
              </a:lnSpc>
            </a:pPr>
            <a:r>
              <a:rPr lang="pt-BR" sz="4000" b="1" dirty="0">
                <a:solidFill>
                  <a:srgbClr val="00B0F0"/>
                </a:solidFill>
              </a:rPr>
              <a:t>Qual é o paradigma do CONFIA na relação entre a RFB e os contribuintes?</a:t>
            </a:r>
          </a:p>
        </p:txBody>
      </p:sp>
      <p:sp>
        <p:nvSpPr>
          <p:cNvPr id="3" name="Triângulo isósceles 2">
            <a:extLst>
              <a:ext uri="{FF2B5EF4-FFF2-40B4-BE49-F238E27FC236}">
                <a16:creationId xmlns:a16="http://schemas.microsoft.com/office/drawing/2014/main" id="{18490C27-B932-32DB-7A56-70034B78F14C}"/>
              </a:ext>
            </a:extLst>
          </p:cNvPr>
          <p:cNvSpPr/>
          <p:nvPr/>
        </p:nvSpPr>
        <p:spPr>
          <a:xfrm rot="5400000">
            <a:off x="5432264" y="3085217"/>
            <a:ext cx="1477183" cy="384328"/>
          </a:xfrm>
          <a:prstGeom prst="triangle">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440"/>
          </a:p>
        </p:txBody>
      </p:sp>
      <p:pic>
        <p:nvPicPr>
          <p:cNvPr id="4" name="Imagem 3" descr="Uma imagem contendo homem, água, segurando, carregando&#10;&#10;Descrição gerada automaticamente">
            <a:extLst>
              <a:ext uri="{FF2B5EF4-FFF2-40B4-BE49-F238E27FC236}">
                <a16:creationId xmlns:a16="http://schemas.microsoft.com/office/drawing/2014/main" id="{151BE608-3D81-7DC5-C019-4788925EAE16}"/>
              </a:ext>
            </a:extLst>
          </p:cNvPr>
          <p:cNvPicPr/>
          <p:nvPr/>
        </p:nvPicPr>
        <p:blipFill>
          <a:blip r:embed="rId2"/>
          <a:stretch>
            <a:fillRect/>
          </a:stretch>
        </p:blipFill>
        <p:spPr>
          <a:xfrm>
            <a:off x="1529434" y="2087203"/>
            <a:ext cx="4270958" cy="2434910"/>
          </a:xfrm>
          <a:prstGeom prst="rect">
            <a:avLst/>
          </a:prstGeom>
        </p:spPr>
      </p:pic>
      <p:pic>
        <p:nvPicPr>
          <p:cNvPr id="5" name="Imagem 4" descr="Desenho de pessoa com a mão&#10;&#10;Descrição gerada automaticamente com confiança média">
            <a:extLst>
              <a:ext uri="{FF2B5EF4-FFF2-40B4-BE49-F238E27FC236}">
                <a16:creationId xmlns:a16="http://schemas.microsoft.com/office/drawing/2014/main" id="{954095DC-C1C1-BD10-D387-6BDCE6484112}"/>
              </a:ext>
            </a:extLst>
          </p:cNvPr>
          <p:cNvPicPr/>
          <p:nvPr/>
        </p:nvPicPr>
        <p:blipFill>
          <a:blip r:embed="rId3"/>
          <a:stretch>
            <a:fillRect/>
          </a:stretch>
        </p:blipFill>
        <p:spPr>
          <a:xfrm>
            <a:off x="6513251" y="2078560"/>
            <a:ext cx="4270958" cy="2431405"/>
          </a:xfrm>
          <a:prstGeom prst="rect">
            <a:avLst/>
          </a:prstGeom>
        </p:spPr>
      </p:pic>
      <p:grpSp>
        <p:nvGrpSpPr>
          <p:cNvPr id="26" name="Group 2">
            <a:extLst>
              <a:ext uri="{FF2B5EF4-FFF2-40B4-BE49-F238E27FC236}">
                <a16:creationId xmlns:a16="http://schemas.microsoft.com/office/drawing/2014/main" id="{EBAAEED0-A020-6FB0-22D8-142B52F550F0}"/>
              </a:ext>
            </a:extLst>
          </p:cNvPr>
          <p:cNvGrpSpPr/>
          <p:nvPr/>
        </p:nvGrpSpPr>
        <p:grpSpPr>
          <a:xfrm>
            <a:off x="1798938" y="4767999"/>
            <a:ext cx="8335642" cy="1420006"/>
            <a:chOff x="34620200" y="10223499"/>
            <a:chExt cx="6058905" cy="3690622"/>
          </a:xfrm>
        </p:grpSpPr>
        <p:sp>
          <p:nvSpPr>
            <p:cNvPr id="27" name="Shape">
              <a:extLst>
                <a:ext uri="{FF2B5EF4-FFF2-40B4-BE49-F238E27FC236}">
                  <a16:creationId xmlns:a16="http://schemas.microsoft.com/office/drawing/2014/main" id="{09858164-B301-2143-3F33-2976223998D5}"/>
                </a:ext>
              </a:extLst>
            </p:cNvPr>
            <p:cNvSpPr/>
            <p:nvPr/>
          </p:nvSpPr>
          <p:spPr>
            <a:xfrm>
              <a:off x="37198299" y="10223499"/>
              <a:ext cx="3480806" cy="3613151"/>
            </a:xfrm>
            <a:custGeom>
              <a:avLst/>
              <a:gdLst/>
              <a:ahLst/>
              <a:cxnLst>
                <a:cxn ang="0">
                  <a:pos x="wd2" y="hd2"/>
                </a:cxn>
                <a:cxn ang="5400000">
                  <a:pos x="wd2" y="hd2"/>
                </a:cxn>
                <a:cxn ang="10800000">
                  <a:pos x="wd2" y="hd2"/>
                </a:cxn>
                <a:cxn ang="16200000">
                  <a:pos x="wd2" y="hd2"/>
                </a:cxn>
              </a:cxnLst>
              <a:rect l="0" t="0" r="r" b="b"/>
              <a:pathLst>
                <a:path w="21426" h="21487" extrusionOk="0">
                  <a:moveTo>
                    <a:pt x="10294" y="0"/>
                  </a:moveTo>
                  <a:cubicBezTo>
                    <a:pt x="7831" y="0"/>
                    <a:pt x="5502" y="763"/>
                    <a:pt x="3547" y="2198"/>
                  </a:cubicBezTo>
                  <a:lnTo>
                    <a:pt x="3547" y="2198"/>
                  </a:lnTo>
                  <a:lnTo>
                    <a:pt x="3500" y="2236"/>
                  </a:lnTo>
                  <a:lnTo>
                    <a:pt x="3469" y="2258"/>
                  </a:lnTo>
                  <a:lnTo>
                    <a:pt x="3469" y="2258"/>
                  </a:lnTo>
                  <a:cubicBezTo>
                    <a:pt x="2195" y="3217"/>
                    <a:pt x="1139" y="4448"/>
                    <a:pt x="397" y="5823"/>
                  </a:cubicBezTo>
                  <a:cubicBezTo>
                    <a:pt x="-174" y="6895"/>
                    <a:pt x="-127" y="8149"/>
                    <a:pt x="522" y="9176"/>
                  </a:cubicBezTo>
                  <a:cubicBezTo>
                    <a:pt x="1155" y="10181"/>
                    <a:pt x="2249" y="10792"/>
                    <a:pt x="3469" y="10815"/>
                  </a:cubicBezTo>
                  <a:lnTo>
                    <a:pt x="3625" y="10815"/>
                  </a:lnTo>
                  <a:cubicBezTo>
                    <a:pt x="4837" y="10792"/>
                    <a:pt x="5939" y="10181"/>
                    <a:pt x="6573" y="9176"/>
                  </a:cubicBezTo>
                  <a:cubicBezTo>
                    <a:pt x="7221" y="8149"/>
                    <a:pt x="7268" y="6895"/>
                    <a:pt x="6698" y="5823"/>
                  </a:cubicBezTo>
                  <a:cubicBezTo>
                    <a:pt x="6690" y="5808"/>
                    <a:pt x="6682" y="5793"/>
                    <a:pt x="6674" y="5785"/>
                  </a:cubicBezTo>
                  <a:cubicBezTo>
                    <a:pt x="5298" y="3240"/>
                    <a:pt x="7167" y="189"/>
                    <a:pt x="10137" y="151"/>
                  </a:cubicBezTo>
                  <a:cubicBezTo>
                    <a:pt x="10192" y="151"/>
                    <a:pt x="10239" y="151"/>
                    <a:pt x="10294" y="151"/>
                  </a:cubicBezTo>
                  <a:cubicBezTo>
                    <a:pt x="16352" y="151"/>
                    <a:pt x="21285" y="4924"/>
                    <a:pt x="21262" y="10785"/>
                  </a:cubicBezTo>
                  <a:cubicBezTo>
                    <a:pt x="21238" y="16804"/>
                    <a:pt x="16008" y="21600"/>
                    <a:pt x="9786" y="21328"/>
                  </a:cubicBezTo>
                  <a:cubicBezTo>
                    <a:pt x="7597" y="21230"/>
                    <a:pt x="5533" y="20520"/>
                    <a:pt x="3774" y="19259"/>
                  </a:cubicBezTo>
                  <a:cubicBezTo>
                    <a:pt x="3688" y="19198"/>
                    <a:pt x="3571" y="19183"/>
                    <a:pt x="3477" y="19229"/>
                  </a:cubicBezTo>
                  <a:lnTo>
                    <a:pt x="3477" y="19229"/>
                  </a:lnTo>
                  <a:lnTo>
                    <a:pt x="3508" y="19251"/>
                  </a:lnTo>
                  <a:cubicBezTo>
                    <a:pt x="5470" y="20716"/>
                    <a:pt x="7816" y="21487"/>
                    <a:pt x="10302" y="21487"/>
                  </a:cubicBezTo>
                  <a:cubicBezTo>
                    <a:pt x="16431" y="21487"/>
                    <a:pt x="21426" y="16668"/>
                    <a:pt x="21426" y="10740"/>
                  </a:cubicBezTo>
                  <a:cubicBezTo>
                    <a:pt x="21426" y="4811"/>
                    <a:pt x="16431" y="0"/>
                    <a:pt x="10294" y="0"/>
                  </a:cubicBezTo>
                  <a:close/>
                </a:path>
              </a:pathLst>
            </a:custGeom>
            <a:solidFill>
              <a:schemeClr val="accent1">
                <a:lumMod val="60000"/>
                <a:lumOff val="40000"/>
              </a:schemeClr>
            </a:solidFill>
            <a:ln w="12700">
              <a:miter lim="400000"/>
            </a:ln>
          </p:spPr>
          <p:txBody>
            <a:bodyPr lIns="22858" tIns="22858" rIns="22858" bIns="22858"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40"/>
            </a:p>
          </p:txBody>
        </p:sp>
        <p:sp>
          <p:nvSpPr>
            <p:cNvPr id="28" name="Shape">
              <a:extLst>
                <a:ext uri="{FF2B5EF4-FFF2-40B4-BE49-F238E27FC236}">
                  <a16:creationId xmlns:a16="http://schemas.microsoft.com/office/drawing/2014/main" id="{1CA65E4B-67FA-C8AF-7096-9A9303DC471E}"/>
                </a:ext>
              </a:extLst>
            </p:cNvPr>
            <p:cNvSpPr/>
            <p:nvPr/>
          </p:nvSpPr>
          <p:spPr>
            <a:xfrm>
              <a:off x="34620200" y="10299700"/>
              <a:ext cx="3479532" cy="3614421"/>
            </a:xfrm>
            <a:custGeom>
              <a:avLst/>
              <a:gdLst/>
              <a:ahLst/>
              <a:cxnLst>
                <a:cxn ang="0">
                  <a:pos x="wd2" y="hd2"/>
                </a:cxn>
                <a:cxn ang="5400000">
                  <a:pos x="wd2" y="hd2"/>
                </a:cxn>
                <a:cxn ang="10800000">
                  <a:pos x="wd2" y="hd2"/>
                </a:cxn>
                <a:cxn ang="16200000">
                  <a:pos x="wd2" y="hd2"/>
                </a:cxn>
              </a:cxnLst>
              <a:rect l="0" t="0" r="r" b="b"/>
              <a:pathLst>
                <a:path w="21426" h="21487" extrusionOk="0">
                  <a:moveTo>
                    <a:pt x="20904" y="12299"/>
                  </a:moveTo>
                  <a:cubicBezTo>
                    <a:pt x="20271" y="11295"/>
                    <a:pt x="19176" y="10683"/>
                    <a:pt x="17956" y="10661"/>
                  </a:cubicBezTo>
                  <a:lnTo>
                    <a:pt x="17799" y="10661"/>
                  </a:lnTo>
                  <a:cubicBezTo>
                    <a:pt x="16587" y="10683"/>
                    <a:pt x="15484" y="11295"/>
                    <a:pt x="14851" y="12299"/>
                  </a:cubicBezTo>
                  <a:cubicBezTo>
                    <a:pt x="14202" y="13333"/>
                    <a:pt x="14178" y="14632"/>
                    <a:pt x="14757" y="15704"/>
                  </a:cubicBezTo>
                  <a:cubicBezTo>
                    <a:pt x="14765" y="15726"/>
                    <a:pt x="14781" y="15742"/>
                    <a:pt x="14788" y="15764"/>
                  </a:cubicBezTo>
                  <a:cubicBezTo>
                    <a:pt x="16149" y="18233"/>
                    <a:pt x="14327" y="21245"/>
                    <a:pt x="11433" y="21321"/>
                  </a:cubicBezTo>
                  <a:cubicBezTo>
                    <a:pt x="11332" y="21321"/>
                    <a:pt x="11230" y="21328"/>
                    <a:pt x="11128" y="21328"/>
                  </a:cubicBezTo>
                  <a:cubicBezTo>
                    <a:pt x="5068" y="21328"/>
                    <a:pt x="141" y="16557"/>
                    <a:pt x="156" y="10698"/>
                  </a:cubicBezTo>
                  <a:cubicBezTo>
                    <a:pt x="180" y="4696"/>
                    <a:pt x="5427" y="-113"/>
                    <a:pt x="11637" y="159"/>
                  </a:cubicBezTo>
                  <a:cubicBezTo>
                    <a:pt x="13827" y="257"/>
                    <a:pt x="15891" y="967"/>
                    <a:pt x="17659" y="2227"/>
                  </a:cubicBezTo>
                  <a:cubicBezTo>
                    <a:pt x="17745" y="2288"/>
                    <a:pt x="17862" y="2303"/>
                    <a:pt x="17956" y="2258"/>
                  </a:cubicBezTo>
                  <a:lnTo>
                    <a:pt x="17956" y="2258"/>
                  </a:lnTo>
                  <a:lnTo>
                    <a:pt x="17924" y="2235"/>
                  </a:lnTo>
                  <a:cubicBezTo>
                    <a:pt x="15961" y="770"/>
                    <a:pt x="13615" y="0"/>
                    <a:pt x="11128" y="0"/>
                  </a:cubicBezTo>
                  <a:cubicBezTo>
                    <a:pt x="4997" y="0"/>
                    <a:pt x="0" y="4817"/>
                    <a:pt x="0" y="10744"/>
                  </a:cubicBezTo>
                  <a:cubicBezTo>
                    <a:pt x="0" y="16670"/>
                    <a:pt x="4989" y="21487"/>
                    <a:pt x="11128" y="21487"/>
                  </a:cubicBezTo>
                  <a:cubicBezTo>
                    <a:pt x="13592" y="21487"/>
                    <a:pt x="15922" y="20724"/>
                    <a:pt x="17878" y="19290"/>
                  </a:cubicBezTo>
                  <a:lnTo>
                    <a:pt x="17878" y="19290"/>
                  </a:lnTo>
                  <a:lnTo>
                    <a:pt x="17924" y="19252"/>
                  </a:lnTo>
                  <a:lnTo>
                    <a:pt x="17956" y="19230"/>
                  </a:lnTo>
                  <a:lnTo>
                    <a:pt x="17956" y="19230"/>
                  </a:lnTo>
                  <a:cubicBezTo>
                    <a:pt x="19230" y="18271"/>
                    <a:pt x="20286" y="17040"/>
                    <a:pt x="21029" y="15666"/>
                  </a:cubicBezTo>
                  <a:cubicBezTo>
                    <a:pt x="21600" y="14579"/>
                    <a:pt x="21553" y="13326"/>
                    <a:pt x="20904" y="12299"/>
                  </a:cubicBezTo>
                  <a:close/>
                </a:path>
              </a:pathLst>
            </a:custGeom>
            <a:solidFill>
              <a:schemeClr val="accent1">
                <a:lumMod val="20000"/>
                <a:lumOff val="80000"/>
              </a:schemeClr>
            </a:solidFill>
            <a:ln w="12700">
              <a:miter lim="400000"/>
            </a:ln>
          </p:spPr>
          <p:txBody>
            <a:bodyPr lIns="22858" tIns="22858" rIns="22858" bIns="22858"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40"/>
            </a:p>
          </p:txBody>
        </p:sp>
      </p:grpSp>
      <p:sp>
        <p:nvSpPr>
          <p:cNvPr id="29" name="CaixaDeTexto 28">
            <a:extLst>
              <a:ext uri="{FF2B5EF4-FFF2-40B4-BE49-F238E27FC236}">
                <a16:creationId xmlns:a16="http://schemas.microsoft.com/office/drawing/2014/main" id="{5538DE29-AF68-A382-71C5-321B59998BDA}"/>
              </a:ext>
            </a:extLst>
          </p:cNvPr>
          <p:cNvSpPr txBox="1"/>
          <p:nvPr/>
        </p:nvSpPr>
        <p:spPr>
          <a:xfrm>
            <a:off x="2674351" y="4888577"/>
            <a:ext cx="2988133" cy="387798"/>
          </a:xfrm>
          <a:prstGeom prst="rect">
            <a:avLst/>
          </a:prstGeom>
          <a:noFill/>
        </p:spPr>
        <p:txBody>
          <a:bodyPr wrap="square" rtlCol="0">
            <a:spAutoFit/>
          </a:bodyPr>
          <a:lstStyle/>
          <a:p>
            <a:pPr algn="ctr"/>
            <a:r>
              <a:rPr lang="pt-BR" sz="1920" b="1" dirty="0">
                <a:solidFill>
                  <a:srgbClr val="00B0F0"/>
                </a:solidFill>
              </a:rPr>
              <a:t>RELAÇÃO TRADICIONAL</a:t>
            </a:r>
          </a:p>
        </p:txBody>
      </p:sp>
      <p:sp>
        <p:nvSpPr>
          <p:cNvPr id="30" name="CaixaDeTexto 29">
            <a:extLst>
              <a:ext uri="{FF2B5EF4-FFF2-40B4-BE49-F238E27FC236}">
                <a16:creationId xmlns:a16="http://schemas.microsoft.com/office/drawing/2014/main" id="{C5F3CA72-C9EE-E691-AD3B-AFA9FDA7158D}"/>
              </a:ext>
            </a:extLst>
          </p:cNvPr>
          <p:cNvSpPr txBox="1"/>
          <p:nvPr/>
        </p:nvSpPr>
        <p:spPr>
          <a:xfrm>
            <a:off x="6560855" y="4794588"/>
            <a:ext cx="2583837" cy="683264"/>
          </a:xfrm>
          <a:prstGeom prst="rect">
            <a:avLst/>
          </a:prstGeom>
          <a:noFill/>
        </p:spPr>
        <p:txBody>
          <a:bodyPr wrap="square" rtlCol="0">
            <a:spAutoFit/>
          </a:bodyPr>
          <a:lstStyle/>
          <a:p>
            <a:pPr algn="ctr"/>
            <a:r>
              <a:rPr lang="pt-BR" sz="1920" b="1" dirty="0">
                <a:solidFill>
                  <a:srgbClr val="00B0F0"/>
                </a:solidFill>
              </a:rPr>
              <a:t>CONFORMIDADE COOPERATIVA</a:t>
            </a:r>
          </a:p>
        </p:txBody>
      </p:sp>
      <p:sp>
        <p:nvSpPr>
          <p:cNvPr id="31" name="CaixaDeTexto 30">
            <a:extLst>
              <a:ext uri="{FF2B5EF4-FFF2-40B4-BE49-F238E27FC236}">
                <a16:creationId xmlns:a16="http://schemas.microsoft.com/office/drawing/2014/main" id="{C6E728B5-7D0C-A796-D87B-8239236FCA92}"/>
              </a:ext>
            </a:extLst>
          </p:cNvPr>
          <p:cNvSpPr txBox="1"/>
          <p:nvPr/>
        </p:nvSpPr>
        <p:spPr>
          <a:xfrm>
            <a:off x="2517775" y="5302803"/>
            <a:ext cx="2746899" cy="584775"/>
          </a:xfrm>
          <a:prstGeom prst="rect">
            <a:avLst/>
          </a:prstGeom>
          <a:noFill/>
        </p:spPr>
        <p:txBody>
          <a:bodyPr wrap="square" rtlCol="0">
            <a:spAutoFit/>
          </a:bodyPr>
          <a:lstStyle/>
          <a:p>
            <a:pPr algn="ctr"/>
            <a:r>
              <a:rPr lang="pt-BR" sz="1600" b="1" dirty="0">
                <a:solidFill>
                  <a:srgbClr val="00B0F0"/>
                </a:solidFill>
              </a:rPr>
              <a:t>ENTREGA DE DECLARAÇÕES  E CONTROLE POSTERIOR</a:t>
            </a:r>
          </a:p>
        </p:txBody>
      </p:sp>
      <p:sp>
        <p:nvSpPr>
          <p:cNvPr id="32" name="CaixaDeTexto 31">
            <a:extLst>
              <a:ext uri="{FF2B5EF4-FFF2-40B4-BE49-F238E27FC236}">
                <a16:creationId xmlns:a16="http://schemas.microsoft.com/office/drawing/2014/main" id="{A00BB2F4-6698-4D8F-F7FE-A8324C886ED5}"/>
              </a:ext>
            </a:extLst>
          </p:cNvPr>
          <p:cNvSpPr txBox="1"/>
          <p:nvPr/>
        </p:nvSpPr>
        <p:spPr>
          <a:xfrm>
            <a:off x="6519968" y="5350603"/>
            <a:ext cx="2970623" cy="720197"/>
          </a:xfrm>
          <a:prstGeom prst="rect">
            <a:avLst/>
          </a:prstGeom>
          <a:noFill/>
        </p:spPr>
        <p:txBody>
          <a:bodyPr wrap="square" rtlCol="0">
            <a:spAutoFit/>
          </a:bodyPr>
          <a:lstStyle/>
          <a:p>
            <a:pPr algn="ctr"/>
            <a:r>
              <a:rPr lang="pt-BR" sz="1360" b="1" dirty="0">
                <a:solidFill>
                  <a:srgbClr val="00B0F0"/>
                </a:solidFill>
              </a:rPr>
              <a:t>ANÁLISE PRÉVIA DOS MECANISMOS DE GOVERNANÇA GERANDO CONFIANÇA</a:t>
            </a:r>
          </a:p>
        </p:txBody>
      </p:sp>
      <p:grpSp>
        <p:nvGrpSpPr>
          <p:cNvPr id="33" name="Graphic 11" descr="Handshake">
            <a:extLst>
              <a:ext uri="{FF2B5EF4-FFF2-40B4-BE49-F238E27FC236}">
                <a16:creationId xmlns:a16="http://schemas.microsoft.com/office/drawing/2014/main" id="{E832BA5E-294B-4371-5AE7-8373B2D73EAB}"/>
              </a:ext>
            </a:extLst>
          </p:cNvPr>
          <p:cNvGrpSpPr/>
          <p:nvPr/>
        </p:nvGrpSpPr>
        <p:grpSpPr>
          <a:xfrm>
            <a:off x="5950623" y="5075189"/>
            <a:ext cx="612478" cy="265960"/>
            <a:chOff x="5812426" y="2356270"/>
            <a:chExt cx="895966" cy="536953"/>
          </a:xfrm>
          <a:effectLst>
            <a:outerShdw blurRad="50800" dist="38100" dir="2700000" algn="tl" rotWithShape="0">
              <a:prstClr val="black">
                <a:alpha val="40000"/>
              </a:prstClr>
            </a:outerShdw>
          </a:effectLst>
        </p:grpSpPr>
        <p:sp>
          <p:nvSpPr>
            <p:cNvPr id="34" name="Freeform: Shape 20">
              <a:extLst>
                <a:ext uri="{FF2B5EF4-FFF2-40B4-BE49-F238E27FC236}">
                  <a16:creationId xmlns:a16="http://schemas.microsoft.com/office/drawing/2014/main" id="{A005BE6F-3FE2-62AB-F8A2-6D5C0EE47BDC}"/>
                </a:ext>
              </a:extLst>
            </p:cNvPr>
            <p:cNvSpPr/>
            <p:nvPr/>
          </p:nvSpPr>
          <p:spPr>
            <a:xfrm>
              <a:off x="6206030" y="2790131"/>
              <a:ext cx="80887" cy="87409"/>
            </a:xfrm>
            <a:custGeom>
              <a:avLst/>
              <a:gdLst>
                <a:gd name="connsiteX0" fmla="*/ 22380 w 80887"/>
                <a:gd name="connsiteY0" fmla="*/ 87410 h 87409"/>
                <a:gd name="connsiteX1" fmla="*/ 6896 w 80887"/>
                <a:gd name="connsiteY1" fmla="*/ 82248 h 87409"/>
                <a:gd name="connsiteX2" fmla="*/ 4832 w 80887"/>
                <a:gd name="connsiteY2" fmla="*/ 53346 h 87409"/>
                <a:gd name="connsiteX3" fmla="*/ 45089 w 80887"/>
                <a:gd name="connsiteY3" fmla="*/ 6896 h 87409"/>
                <a:gd name="connsiteX4" fmla="*/ 73991 w 80887"/>
                <a:gd name="connsiteY4" fmla="*/ 4832 h 87409"/>
                <a:gd name="connsiteX5" fmla="*/ 76055 w 80887"/>
                <a:gd name="connsiteY5" fmla="*/ 33734 h 87409"/>
                <a:gd name="connsiteX6" fmla="*/ 35799 w 80887"/>
                <a:gd name="connsiteY6" fmla="*/ 80184 h 87409"/>
                <a:gd name="connsiteX7" fmla="*/ 22380 w 80887"/>
                <a:gd name="connsiteY7" fmla="*/ 87410 h 8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887" h="87409">
                  <a:moveTo>
                    <a:pt x="22380" y="87410"/>
                  </a:moveTo>
                  <a:cubicBezTo>
                    <a:pt x="17219" y="87410"/>
                    <a:pt x="11025" y="86377"/>
                    <a:pt x="6896" y="82248"/>
                  </a:cubicBezTo>
                  <a:cubicBezTo>
                    <a:pt x="-1361" y="75023"/>
                    <a:pt x="-2394" y="61604"/>
                    <a:pt x="4832" y="53346"/>
                  </a:cubicBezTo>
                  <a:lnTo>
                    <a:pt x="45089" y="6896"/>
                  </a:lnTo>
                  <a:cubicBezTo>
                    <a:pt x="52314" y="-1361"/>
                    <a:pt x="65733" y="-2394"/>
                    <a:pt x="73991" y="4832"/>
                  </a:cubicBezTo>
                  <a:cubicBezTo>
                    <a:pt x="82248" y="12057"/>
                    <a:pt x="83281" y="25476"/>
                    <a:pt x="76055" y="33734"/>
                  </a:cubicBezTo>
                  <a:lnTo>
                    <a:pt x="35799" y="80184"/>
                  </a:lnTo>
                  <a:cubicBezTo>
                    <a:pt x="32702" y="84313"/>
                    <a:pt x="27541" y="86377"/>
                    <a:pt x="22380" y="87410"/>
                  </a:cubicBez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35" name="Freeform: Shape 21">
              <a:extLst>
                <a:ext uri="{FF2B5EF4-FFF2-40B4-BE49-F238E27FC236}">
                  <a16:creationId xmlns:a16="http://schemas.microsoft.com/office/drawing/2014/main" id="{976A8832-FE9B-F443-D357-FDCAA97EBC4D}"/>
                </a:ext>
              </a:extLst>
            </p:cNvPr>
            <p:cNvSpPr/>
            <p:nvPr/>
          </p:nvSpPr>
          <p:spPr>
            <a:xfrm>
              <a:off x="6137400" y="2748338"/>
              <a:ext cx="98410" cy="105719"/>
            </a:xfrm>
            <a:custGeom>
              <a:avLst/>
              <a:gdLst>
                <a:gd name="connsiteX0" fmla="*/ 28045 w 98410"/>
                <a:gd name="connsiteY0" fmla="*/ 105461 h 105719"/>
                <a:gd name="connsiteX1" fmla="*/ 8433 w 98410"/>
                <a:gd name="connsiteY1" fmla="*/ 99268 h 105719"/>
                <a:gd name="connsiteX2" fmla="*/ 6368 w 98410"/>
                <a:gd name="connsiteY2" fmla="*/ 63140 h 105719"/>
                <a:gd name="connsiteX3" fmla="*/ 53850 w 98410"/>
                <a:gd name="connsiteY3" fmla="*/ 8433 h 105719"/>
                <a:gd name="connsiteX4" fmla="*/ 89978 w 98410"/>
                <a:gd name="connsiteY4" fmla="*/ 6368 h 105719"/>
                <a:gd name="connsiteX5" fmla="*/ 92042 w 98410"/>
                <a:gd name="connsiteY5" fmla="*/ 42496 h 105719"/>
                <a:gd name="connsiteX6" fmla="*/ 44560 w 98410"/>
                <a:gd name="connsiteY6" fmla="*/ 97204 h 105719"/>
                <a:gd name="connsiteX7" fmla="*/ 28045 w 98410"/>
                <a:gd name="connsiteY7" fmla="*/ 105461 h 10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410" h="105719">
                  <a:moveTo>
                    <a:pt x="28045" y="105461"/>
                  </a:moveTo>
                  <a:cubicBezTo>
                    <a:pt x="20819" y="106493"/>
                    <a:pt x="14626" y="104429"/>
                    <a:pt x="8433" y="99268"/>
                  </a:cubicBezTo>
                  <a:cubicBezTo>
                    <a:pt x="-1890" y="89978"/>
                    <a:pt x="-2922" y="73462"/>
                    <a:pt x="6368" y="63140"/>
                  </a:cubicBezTo>
                  <a:lnTo>
                    <a:pt x="53850" y="8433"/>
                  </a:lnTo>
                  <a:cubicBezTo>
                    <a:pt x="63140" y="-1890"/>
                    <a:pt x="79656" y="-2922"/>
                    <a:pt x="89978" y="6368"/>
                  </a:cubicBezTo>
                  <a:cubicBezTo>
                    <a:pt x="100300" y="15658"/>
                    <a:pt x="101332" y="32174"/>
                    <a:pt x="92042" y="42496"/>
                  </a:cubicBezTo>
                  <a:lnTo>
                    <a:pt x="44560" y="97204"/>
                  </a:lnTo>
                  <a:cubicBezTo>
                    <a:pt x="40431" y="102365"/>
                    <a:pt x="34238" y="105461"/>
                    <a:pt x="28045" y="105461"/>
                  </a:cubicBez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36" name="Freeform: Shape 22">
              <a:extLst>
                <a:ext uri="{FF2B5EF4-FFF2-40B4-BE49-F238E27FC236}">
                  <a16:creationId xmlns:a16="http://schemas.microsoft.com/office/drawing/2014/main" id="{905A2DDC-3039-623F-92CF-87BF3EEEFC17}"/>
                </a:ext>
              </a:extLst>
            </p:cNvPr>
            <p:cNvSpPr/>
            <p:nvPr/>
          </p:nvSpPr>
          <p:spPr>
            <a:xfrm>
              <a:off x="6067150" y="2699765"/>
              <a:ext cx="108850" cy="116040"/>
            </a:xfrm>
            <a:custGeom>
              <a:avLst/>
              <a:gdLst>
                <a:gd name="connsiteX0" fmla="*/ 33265 w 108850"/>
                <a:gd name="connsiteY0" fmla="*/ 115842 h 116040"/>
                <a:gd name="connsiteX1" fmla="*/ 10556 w 108850"/>
                <a:gd name="connsiteY1" fmla="*/ 108617 h 116040"/>
                <a:gd name="connsiteX2" fmla="*/ 7459 w 108850"/>
                <a:gd name="connsiteY2" fmla="*/ 65264 h 116040"/>
                <a:gd name="connsiteX3" fmla="*/ 54941 w 108850"/>
                <a:gd name="connsiteY3" fmla="*/ 10556 h 116040"/>
                <a:gd name="connsiteX4" fmla="*/ 98295 w 108850"/>
                <a:gd name="connsiteY4" fmla="*/ 7459 h 116040"/>
                <a:gd name="connsiteX5" fmla="*/ 101391 w 108850"/>
                <a:gd name="connsiteY5" fmla="*/ 50812 h 116040"/>
                <a:gd name="connsiteX6" fmla="*/ 53909 w 108850"/>
                <a:gd name="connsiteY6" fmla="*/ 105520 h 116040"/>
                <a:gd name="connsiteX7" fmla="*/ 33265 w 108850"/>
                <a:gd name="connsiteY7" fmla="*/ 115842 h 116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850" h="116040">
                  <a:moveTo>
                    <a:pt x="33265" y="115842"/>
                  </a:moveTo>
                  <a:cubicBezTo>
                    <a:pt x="25007" y="116875"/>
                    <a:pt x="16749" y="113778"/>
                    <a:pt x="10556" y="108617"/>
                  </a:cubicBezTo>
                  <a:cubicBezTo>
                    <a:pt x="-1831" y="97262"/>
                    <a:pt x="-3895" y="77650"/>
                    <a:pt x="7459" y="65264"/>
                  </a:cubicBezTo>
                  <a:lnTo>
                    <a:pt x="54941" y="10556"/>
                  </a:lnTo>
                  <a:cubicBezTo>
                    <a:pt x="66296" y="-1831"/>
                    <a:pt x="85908" y="-3895"/>
                    <a:pt x="98295" y="7459"/>
                  </a:cubicBezTo>
                  <a:cubicBezTo>
                    <a:pt x="110681" y="18814"/>
                    <a:pt x="112746" y="38426"/>
                    <a:pt x="101391" y="50812"/>
                  </a:cubicBezTo>
                  <a:lnTo>
                    <a:pt x="53909" y="105520"/>
                  </a:lnTo>
                  <a:cubicBezTo>
                    <a:pt x="48748" y="111713"/>
                    <a:pt x="40490" y="115842"/>
                    <a:pt x="33265" y="115842"/>
                  </a:cubicBez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37" name="Freeform: Shape 23">
              <a:extLst>
                <a:ext uri="{FF2B5EF4-FFF2-40B4-BE49-F238E27FC236}">
                  <a16:creationId xmlns:a16="http://schemas.microsoft.com/office/drawing/2014/main" id="{DD8AD90B-AED6-4E76-3E0C-227DC47D83FD}"/>
                </a:ext>
              </a:extLst>
            </p:cNvPr>
            <p:cNvSpPr/>
            <p:nvPr/>
          </p:nvSpPr>
          <p:spPr>
            <a:xfrm>
              <a:off x="5991798" y="2654347"/>
              <a:ext cx="116076" cy="123265"/>
            </a:xfrm>
            <a:custGeom>
              <a:avLst/>
              <a:gdLst>
                <a:gd name="connsiteX0" fmla="*/ 33265 w 116076"/>
                <a:gd name="connsiteY0" fmla="*/ 123068 h 123265"/>
                <a:gd name="connsiteX1" fmla="*/ 10556 w 116076"/>
                <a:gd name="connsiteY1" fmla="*/ 115842 h 123265"/>
                <a:gd name="connsiteX2" fmla="*/ 7459 w 116076"/>
                <a:gd name="connsiteY2" fmla="*/ 72489 h 123265"/>
                <a:gd name="connsiteX3" fmla="*/ 62167 w 116076"/>
                <a:gd name="connsiteY3" fmla="*/ 10556 h 123265"/>
                <a:gd name="connsiteX4" fmla="*/ 105520 w 116076"/>
                <a:gd name="connsiteY4" fmla="*/ 7459 h 123265"/>
                <a:gd name="connsiteX5" fmla="*/ 108617 w 116076"/>
                <a:gd name="connsiteY5" fmla="*/ 50813 h 123265"/>
                <a:gd name="connsiteX6" fmla="*/ 53909 w 116076"/>
                <a:gd name="connsiteY6" fmla="*/ 112746 h 123265"/>
                <a:gd name="connsiteX7" fmla="*/ 33265 w 116076"/>
                <a:gd name="connsiteY7" fmla="*/ 123068 h 12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076" h="123265">
                  <a:moveTo>
                    <a:pt x="33265" y="123068"/>
                  </a:moveTo>
                  <a:cubicBezTo>
                    <a:pt x="25007" y="124100"/>
                    <a:pt x="16749" y="121003"/>
                    <a:pt x="10556" y="115842"/>
                  </a:cubicBezTo>
                  <a:cubicBezTo>
                    <a:pt x="-1831" y="104488"/>
                    <a:pt x="-3895" y="84876"/>
                    <a:pt x="7459" y="72489"/>
                  </a:cubicBezTo>
                  <a:lnTo>
                    <a:pt x="62167" y="10556"/>
                  </a:lnTo>
                  <a:cubicBezTo>
                    <a:pt x="73521" y="-1831"/>
                    <a:pt x="93134" y="-3895"/>
                    <a:pt x="105520" y="7459"/>
                  </a:cubicBezTo>
                  <a:cubicBezTo>
                    <a:pt x="117907" y="18814"/>
                    <a:pt x="119971" y="38426"/>
                    <a:pt x="108617" y="50813"/>
                  </a:cubicBezTo>
                  <a:lnTo>
                    <a:pt x="53909" y="112746"/>
                  </a:lnTo>
                  <a:cubicBezTo>
                    <a:pt x="47716" y="118939"/>
                    <a:pt x="40490" y="122036"/>
                    <a:pt x="33265" y="123068"/>
                  </a:cubicBez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38" name="Freeform: Shape 24">
              <a:extLst>
                <a:ext uri="{FF2B5EF4-FFF2-40B4-BE49-F238E27FC236}">
                  <a16:creationId xmlns:a16="http://schemas.microsoft.com/office/drawing/2014/main" id="{6197423C-4402-FAB2-6EDB-6DC0BC539BE8}"/>
                </a:ext>
              </a:extLst>
            </p:cNvPr>
            <p:cNvSpPr/>
            <p:nvPr/>
          </p:nvSpPr>
          <p:spPr>
            <a:xfrm>
              <a:off x="5812426" y="2356270"/>
              <a:ext cx="206525" cy="245749"/>
            </a:xfrm>
            <a:custGeom>
              <a:avLst/>
              <a:gdLst>
                <a:gd name="connsiteX0" fmla="*/ 0 w 206525"/>
                <a:gd name="connsiteY0" fmla="*/ 194057 h 245749"/>
                <a:gd name="connsiteX1" fmla="*/ 79481 w 206525"/>
                <a:gd name="connsiteY1" fmla="*/ 242572 h 245749"/>
                <a:gd name="connsiteX2" fmla="*/ 107351 w 206525"/>
                <a:gd name="connsiteY2" fmla="*/ 235346 h 245749"/>
                <a:gd name="connsiteX3" fmla="*/ 203347 w 206525"/>
                <a:gd name="connsiteY3" fmla="*/ 76384 h 245749"/>
                <a:gd name="connsiteX4" fmla="*/ 196122 w 206525"/>
                <a:gd name="connsiteY4" fmla="*/ 48514 h 245749"/>
                <a:gd name="connsiteX5" fmla="*/ 117673 w 206525"/>
                <a:gd name="connsiteY5" fmla="*/ 0 h 245749"/>
                <a:gd name="connsiteX6" fmla="*/ 0 w 206525"/>
                <a:gd name="connsiteY6" fmla="*/ 194057 h 24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525" h="245749">
                  <a:moveTo>
                    <a:pt x="0" y="194057"/>
                  </a:moveTo>
                  <a:lnTo>
                    <a:pt x="79481" y="242572"/>
                  </a:lnTo>
                  <a:cubicBezTo>
                    <a:pt x="88771" y="248765"/>
                    <a:pt x="102190" y="245668"/>
                    <a:pt x="107351" y="235346"/>
                  </a:cubicBezTo>
                  <a:lnTo>
                    <a:pt x="203347" y="76384"/>
                  </a:lnTo>
                  <a:cubicBezTo>
                    <a:pt x="209541" y="67094"/>
                    <a:pt x="206444" y="53675"/>
                    <a:pt x="196122" y="48514"/>
                  </a:cubicBezTo>
                  <a:lnTo>
                    <a:pt x="117673" y="0"/>
                  </a:lnTo>
                  <a:lnTo>
                    <a:pt x="0" y="194057"/>
                  </a:ln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39" name="Freeform: Shape 25">
              <a:extLst>
                <a:ext uri="{FF2B5EF4-FFF2-40B4-BE49-F238E27FC236}">
                  <a16:creationId xmlns:a16="http://schemas.microsoft.com/office/drawing/2014/main" id="{D700B7FA-F249-22FA-CA61-0F44B75FF5F7}"/>
                </a:ext>
              </a:extLst>
            </p:cNvPr>
            <p:cNvSpPr/>
            <p:nvPr/>
          </p:nvSpPr>
          <p:spPr>
            <a:xfrm>
              <a:off x="5939389" y="2449169"/>
              <a:ext cx="553444" cy="444054"/>
            </a:xfrm>
            <a:custGeom>
              <a:avLst/>
              <a:gdLst>
                <a:gd name="connsiteX0" fmla="*/ 541915 w 553444"/>
                <a:gd name="connsiteY0" fmla="*/ 236378 h 444054"/>
                <a:gd name="connsiteX1" fmla="*/ 375728 w 553444"/>
                <a:gd name="connsiteY1" fmla="*/ 93932 h 444054"/>
                <a:gd name="connsiteX2" fmla="*/ 364374 w 553444"/>
                <a:gd name="connsiteY2" fmla="*/ 83610 h 444054"/>
                <a:gd name="connsiteX3" fmla="*/ 293150 w 553444"/>
                <a:gd name="connsiteY3" fmla="*/ 165155 h 444054"/>
                <a:gd name="connsiteX4" fmla="*/ 251862 w 553444"/>
                <a:gd name="connsiteY4" fmla="*/ 185800 h 444054"/>
                <a:gd name="connsiteX5" fmla="*/ 246701 w 553444"/>
                <a:gd name="connsiteY5" fmla="*/ 185800 h 444054"/>
                <a:gd name="connsiteX6" fmla="*/ 206444 w 553444"/>
                <a:gd name="connsiteY6" fmla="*/ 170316 h 444054"/>
                <a:gd name="connsiteX7" fmla="*/ 200251 w 553444"/>
                <a:gd name="connsiteY7" fmla="*/ 82578 h 444054"/>
                <a:gd name="connsiteX8" fmla="*/ 261152 w 553444"/>
                <a:gd name="connsiteY8" fmla="*/ 12387 h 444054"/>
                <a:gd name="connsiteX9" fmla="*/ 89803 w 553444"/>
                <a:gd name="connsiteY9" fmla="*/ 0 h 444054"/>
                <a:gd name="connsiteX10" fmla="*/ 0 w 553444"/>
                <a:gd name="connsiteY10" fmla="*/ 148640 h 444054"/>
                <a:gd name="connsiteX11" fmla="*/ 70191 w 553444"/>
                <a:gd name="connsiteY11" fmla="*/ 230185 h 444054"/>
                <a:gd name="connsiteX12" fmla="*/ 97029 w 553444"/>
                <a:gd name="connsiteY12" fmla="*/ 199218 h 444054"/>
                <a:gd name="connsiteX13" fmla="*/ 136253 w 553444"/>
                <a:gd name="connsiteY13" fmla="*/ 181671 h 444054"/>
                <a:gd name="connsiteX14" fmla="*/ 136253 w 553444"/>
                <a:gd name="connsiteY14" fmla="*/ 181671 h 444054"/>
                <a:gd name="connsiteX15" fmla="*/ 170316 w 553444"/>
                <a:gd name="connsiteY15" fmla="*/ 194057 h 444054"/>
                <a:gd name="connsiteX16" fmla="*/ 187864 w 553444"/>
                <a:gd name="connsiteY16" fmla="*/ 231217 h 444054"/>
                <a:gd name="connsiteX17" fmla="*/ 205412 w 553444"/>
                <a:gd name="connsiteY17" fmla="*/ 228121 h 444054"/>
                <a:gd name="connsiteX18" fmla="*/ 239475 w 553444"/>
                <a:gd name="connsiteY18" fmla="*/ 240507 h 444054"/>
                <a:gd name="connsiteX19" fmla="*/ 257023 w 553444"/>
                <a:gd name="connsiteY19" fmla="*/ 278699 h 444054"/>
                <a:gd name="connsiteX20" fmla="*/ 270442 w 553444"/>
                <a:gd name="connsiteY20" fmla="*/ 276635 h 444054"/>
                <a:gd name="connsiteX21" fmla="*/ 270442 w 553444"/>
                <a:gd name="connsiteY21" fmla="*/ 276635 h 444054"/>
                <a:gd name="connsiteX22" fmla="*/ 301408 w 553444"/>
                <a:gd name="connsiteY22" fmla="*/ 287989 h 444054"/>
                <a:gd name="connsiteX23" fmla="*/ 316891 w 553444"/>
                <a:gd name="connsiteY23" fmla="*/ 319988 h 444054"/>
                <a:gd name="connsiteX24" fmla="*/ 328246 w 553444"/>
                <a:gd name="connsiteY24" fmla="*/ 317924 h 444054"/>
                <a:gd name="connsiteX25" fmla="*/ 328246 w 553444"/>
                <a:gd name="connsiteY25" fmla="*/ 317924 h 444054"/>
                <a:gd name="connsiteX26" fmla="*/ 355084 w 553444"/>
                <a:gd name="connsiteY26" fmla="*/ 328246 h 444054"/>
                <a:gd name="connsiteX27" fmla="*/ 369535 w 553444"/>
                <a:gd name="connsiteY27" fmla="*/ 356116 h 444054"/>
                <a:gd name="connsiteX28" fmla="*/ 359213 w 553444"/>
                <a:gd name="connsiteY28" fmla="*/ 386050 h 444054"/>
                <a:gd name="connsiteX29" fmla="*/ 324117 w 553444"/>
                <a:gd name="connsiteY29" fmla="*/ 426307 h 444054"/>
                <a:gd name="connsiteX30" fmla="*/ 338568 w 553444"/>
                <a:gd name="connsiteY30" fmla="*/ 437661 h 444054"/>
                <a:gd name="connsiteX31" fmla="*/ 363341 w 553444"/>
                <a:gd name="connsiteY31" fmla="*/ 443855 h 444054"/>
                <a:gd name="connsiteX32" fmla="*/ 400501 w 553444"/>
                <a:gd name="connsiteY32" fmla="*/ 399469 h 444054"/>
                <a:gd name="connsiteX33" fmla="*/ 400501 w 553444"/>
                <a:gd name="connsiteY33" fmla="*/ 398437 h 444054"/>
                <a:gd name="connsiteX34" fmla="*/ 410824 w 553444"/>
                <a:gd name="connsiteY34" fmla="*/ 399469 h 444054"/>
                <a:gd name="connsiteX35" fmla="*/ 447983 w 553444"/>
                <a:gd name="connsiteY35" fmla="*/ 355084 h 444054"/>
                <a:gd name="connsiteX36" fmla="*/ 447983 w 553444"/>
                <a:gd name="connsiteY36" fmla="*/ 354051 h 444054"/>
                <a:gd name="connsiteX37" fmla="*/ 458306 w 553444"/>
                <a:gd name="connsiteY37" fmla="*/ 355084 h 444054"/>
                <a:gd name="connsiteX38" fmla="*/ 495466 w 553444"/>
                <a:gd name="connsiteY38" fmla="*/ 310698 h 444054"/>
                <a:gd name="connsiteX39" fmla="*/ 494433 w 553444"/>
                <a:gd name="connsiteY39" fmla="*/ 304505 h 444054"/>
                <a:gd name="connsiteX40" fmla="*/ 516110 w 553444"/>
                <a:gd name="connsiteY40" fmla="*/ 308634 h 444054"/>
                <a:gd name="connsiteX41" fmla="*/ 553270 w 553444"/>
                <a:gd name="connsiteY41" fmla="*/ 264248 h 444054"/>
                <a:gd name="connsiteX42" fmla="*/ 541915 w 553444"/>
                <a:gd name="connsiteY42" fmla="*/ 236378 h 44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53444" h="444054">
                  <a:moveTo>
                    <a:pt x="541915" y="236378"/>
                  </a:moveTo>
                  <a:lnTo>
                    <a:pt x="375728" y="93932"/>
                  </a:lnTo>
                  <a:lnTo>
                    <a:pt x="364374" y="83610"/>
                  </a:lnTo>
                  <a:lnTo>
                    <a:pt x="293150" y="165155"/>
                  </a:lnTo>
                  <a:cubicBezTo>
                    <a:pt x="282828" y="177542"/>
                    <a:pt x="268377" y="184767"/>
                    <a:pt x="251862" y="185800"/>
                  </a:cubicBezTo>
                  <a:cubicBezTo>
                    <a:pt x="249797" y="185800"/>
                    <a:pt x="247733" y="185800"/>
                    <a:pt x="246701" y="185800"/>
                  </a:cubicBezTo>
                  <a:cubicBezTo>
                    <a:pt x="231217" y="185800"/>
                    <a:pt x="216766" y="180638"/>
                    <a:pt x="206444" y="170316"/>
                  </a:cubicBezTo>
                  <a:cubicBezTo>
                    <a:pt x="180638" y="147607"/>
                    <a:pt x="178574" y="108383"/>
                    <a:pt x="200251" y="82578"/>
                  </a:cubicBezTo>
                  <a:lnTo>
                    <a:pt x="261152" y="12387"/>
                  </a:lnTo>
                  <a:cubicBezTo>
                    <a:pt x="213669" y="6193"/>
                    <a:pt x="152769" y="30967"/>
                    <a:pt x="89803" y="0"/>
                  </a:cubicBezTo>
                  <a:lnTo>
                    <a:pt x="0" y="148640"/>
                  </a:lnTo>
                  <a:lnTo>
                    <a:pt x="70191" y="230185"/>
                  </a:lnTo>
                  <a:lnTo>
                    <a:pt x="97029" y="199218"/>
                  </a:lnTo>
                  <a:cubicBezTo>
                    <a:pt x="106319" y="187864"/>
                    <a:pt x="120770" y="181671"/>
                    <a:pt x="136253" y="181671"/>
                  </a:cubicBezTo>
                  <a:lnTo>
                    <a:pt x="136253" y="181671"/>
                  </a:lnTo>
                  <a:cubicBezTo>
                    <a:pt x="148640" y="181671"/>
                    <a:pt x="161026" y="185800"/>
                    <a:pt x="170316" y="194057"/>
                  </a:cubicBezTo>
                  <a:cubicBezTo>
                    <a:pt x="181671" y="203347"/>
                    <a:pt x="186832" y="216766"/>
                    <a:pt x="187864" y="231217"/>
                  </a:cubicBezTo>
                  <a:cubicBezTo>
                    <a:pt x="193025" y="229153"/>
                    <a:pt x="199218" y="228121"/>
                    <a:pt x="205412" y="228121"/>
                  </a:cubicBezTo>
                  <a:cubicBezTo>
                    <a:pt x="217798" y="228121"/>
                    <a:pt x="230185" y="232249"/>
                    <a:pt x="239475" y="240507"/>
                  </a:cubicBezTo>
                  <a:cubicBezTo>
                    <a:pt x="250829" y="250829"/>
                    <a:pt x="257023" y="264248"/>
                    <a:pt x="257023" y="278699"/>
                  </a:cubicBezTo>
                  <a:cubicBezTo>
                    <a:pt x="261152" y="277667"/>
                    <a:pt x="266313" y="276635"/>
                    <a:pt x="270442" y="276635"/>
                  </a:cubicBezTo>
                  <a:lnTo>
                    <a:pt x="270442" y="276635"/>
                  </a:lnTo>
                  <a:cubicBezTo>
                    <a:pt x="281796" y="276635"/>
                    <a:pt x="292118" y="280764"/>
                    <a:pt x="301408" y="287989"/>
                  </a:cubicBezTo>
                  <a:cubicBezTo>
                    <a:pt x="310698" y="296247"/>
                    <a:pt x="315859" y="307602"/>
                    <a:pt x="316891" y="319988"/>
                  </a:cubicBezTo>
                  <a:cubicBezTo>
                    <a:pt x="319988" y="318956"/>
                    <a:pt x="324117" y="317924"/>
                    <a:pt x="328246" y="317924"/>
                  </a:cubicBezTo>
                  <a:lnTo>
                    <a:pt x="328246" y="317924"/>
                  </a:lnTo>
                  <a:cubicBezTo>
                    <a:pt x="338568" y="317924"/>
                    <a:pt x="347858" y="321020"/>
                    <a:pt x="355084" y="328246"/>
                  </a:cubicBezTo>
                  <a:cubicBezTo>
                    <a:pt x="363341" y="335471"/>
                    <a:pt x="368502" y="345794"/>
                    <a:pt x="369535" y="356116"/>
                  </a:cubicBezTo>
                  <a:cubicBezTo>
                    <a:pt x="370567" y="367470"/>
                    <a:pt x="366438" y="377792"/>
                    <a:pt x="359213" y="386050"/>
                  </a:cubicBezTo>
                  <a:lnTo>
                    <a:pt x="324117" y="426307"/>
                  </a:lnTo>
                  <a:lnTo>
                    <a:pt x="338568" y="437661"/>
                  </a:lnTo>
                  <a:cubicBezTo>
                    <a:pt x="345794" y="441790"/>
                    <a:pt x="354051" y="444887"/>
                    <a:pt x="363341" y="443855"/>
                  </a:cubicBezTo>
                  <a:cubicBezTo>
                    <a:pt x="386050" y="441790"/>
                    <a:pt x="402566" y="422178"/>
                    <a:pt x="400501" y="399469"/>
                  </a:cubicBezTo>
                  <a:cubicBezTo>
                    <a:pt x="400501" y="399469"/>
                    <a:pt x="400501" y="398437"/>
                    <a:pt x="400501" y="398437"/>
                  </a:cubicBezTo>
                  <a:cubicBezTo>
                    <a:pt x="403598" y="399469"/>
                    <a:pt x="407727" y="399469"/>
                    <a:pt x="410824" y="399469"/>
                  </a:cubicBezTo>
                  <a:cubicBezTo>
                    <a:pt x="433532" y="397405"/>
                    <a:pt x="450048" y="377792"/>
                    <a:pt x="447983" y="355084"/>
                  </a:cubicBezTo>
                  <a:cubicBezTo>
                    <a:pt x="447983" y="355084"/>
                    <a:pt x="447983" y="354051"/>
                    <a:pt x="447983" y="354051"/>
                  </a:cubicBezTo>
                  <a:cubicBezTo>
                    <a:pt x="451080" y="355084"/>
                    <a:pt x="455209" y="355084"/>
                    <a:pt x="458306" y="355084"/>
                  </a:cubicBezTo>
                  <a:cubicBezTo>
                    <a:pt x="481014" y="353019"/>
                    <a:pt x="497530" y="333407"/>
                    <a:pt x="495466" y="310698"/>
                  </a:cubicBezTo>
                  <a:cubicBezTo>
                    <a:pt x="495466" y="308634"/>
                    <a:pt x="494433" y="306569"/>
                    <a:pt x="494433" y="304505"/>
                  </a:cubicBezTo>
                  <a:cubicBezTo>
                    <a:pt x="500627" y="307602"/>
                    <a:pt x="507852" y="309666"/>
                    <a:pt x="516110" y="308634"/>
                  </a:cubicBezTo>
                  <a:cubicBezTo>
                    <a:pt x="538819" y="306569"/>
                    <a:pt x="555334" y="286957"/>
                    <a:pt x="553270" y="264248"/>
                  </a:cubicBezTo>
                  <a:cubicBezTo>
                    <a:pt x="554302" y="252894"/>
                    <a:pt x="549141" y="243604"/>
                    <a:pt x="541915" y="236378"/>
                  </a:cubicBez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40" name="Freeform: Shape 26">
              <a:extLst>
                <a:ext uri="{FF2B5EF4-FFF2-40B4-BE49-F238E27FC236}">
                  <a16:creationId xmlns:a16="http://schemas.microsoft.com/office/drawing/2014/main" id="{4DC1FE96-5554-A52F-72B7-07949DB6FB59}"/>
                </a:ext>
              </a:extLst>
            </p:cNvPr>
            <p:cNvSpPr/>
            <p:nvPr/>
          </p:nvSpPr>
          <p:spPr>
            <a:xfrm>
              <a:off x="6501867" y="2356270"/>
              <a:ext cx="206525" cy="245749"/>
            </a:xfrm>
            <a:custGeom>
              <a:avLst/>
              <a:gdLst>
                <a:gd name="connsiteX0" fmla="*/ 206525 w 206525"/>
                <a:gd name="connsiteY0" fmla="*/ 194057 h 245749"/>
                <a:gd name="connsiteX1" fmla="*/ 127044 w 206525"/>
                <a:gd name="connsiteY1" fmla="*/ 242572 h 245749"/>
                <a:gd name="connsiteX2" fmla="*/ 99174 w 206525"/>
                <a:gd name="connsiteY2" fmla="*/ 235346 h 245749"/>
                <a:gd name="connsiteX3" fmla="*/ 3178 w 206525"/>
                <a:gd name="connsiteY3" fmla="*/ 76384 h 245749"/>
                <a:gd name="connsiteX4" fmla="*/ 10403 w 206525"/>
                <a:gd name="connsiteY4" fmla="*/ 48514 h 245749"/>
                <a:gd name="connsiteX5" fmla="*/ 89884 w 206525"/>
                <a:gd name="connsiteY5" fmla="*/ 0 h 245749"/>
                <a:gd name="connsiteX6" fmla="*/ 206525 w 206525"/>
                <a:gd name="connsiteY6" fmla="*/ 194057 h 245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525" h="245749">
                  <a:moveTo>
                    <a:pt x="206525" y="194057"/>
                  </a:moveTo>
                  <a:lnTo>
                    <a:pt x="127044" y="242572"/>
                  </a:lnTo>
                  <a:cubicBezTo>
                    <a:pt x="117754" y="248765"/>
                    <a:pt x="104335" y="245668"/>
                    <a:pt x="99174" y="235346"/>
                  </a:cubicBezTo>
                  <a:lnTo>
                    <a:pt x="3178" y="76384"/>
                  </a:lnTo>
                  <a:cubicBezTo>
                    <a:pt x="-3016" y="67094"/>
                    <a:pt x="81" y="53675"/>
                    <a:pt x="10403" y="48514"/>
                  </a:cubicBezTo>
                  <a:lnTo>
                    <a:pt x="89884" y="0"/>
                  </a:lnTo>
                  <a:lnTo>
                    <a:pt x="206525" y="194057"/>
                  </a:ln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sp>
          <p:nvSpPr>
            <p:cNvPr id="41" name="Freeform: Shape 27">
              <a:extLst>
                <a:ext uri="{FF2B5EF4-FFF2-40B4-BE49-F238E27FC236}">
                  <a16:creationId xmlns:a16="http://schemas.microsoft.com/office/drawing/2014/main" id="{079D2B8D-0445-1BED-5E62-76D154D76C11}"/>
                </a:ext>
              </a:extLst>
            </p:cNvPr>
            <p:cNvSpPr/>
            <p:nvPr/>
          </p:nvSpPr>
          <p:spPr>
            <a:xfrm>
              <a:off x="6143660" y="2439726"/>
              <a:ext cx="436737" cy="242725"/>
            </a:xfrm>
            <a:custGeom>
              <a:avLst/>
              <a:gdLst>
                <a:gd name="connsiteX0" fmla="*/ 348999 w 436737"/>
                <a:gd name="connsiteY0" fmla="*/ 13573 h 242725"/>
                <a:gd name="connsiteX1" fmla="*/ 132233 w 436737"/>
                <a:gd name="connsiteY1" fmla="*/ 1186 h 242725"/>
                <a:gd name="connsiteX2" fmla="*/ 127072 w 436737"/>
                <a:gd name="connsiteY2" fmla="*/ 154 h 242725"/>
                <a:gd name="connsiteX3" fmla="*/ 91976 w 436737"/>
                <a:gd name="connsiteY3" fmla="*/ 13573 h 242725"/>
                <a:gd name="connsiteX4" fmla="*/ 10431 w 436737"/>
                <a:gd name="connsiteY4" fmla="*/ 106472 h 242725"/>
                <a:gd name="connsiteX5" fmla="*/ 14560 w 436737"/>
                <a:gd name="connsiteY5" fmla="*/ 164277 h 242725"/>
                <a:gd name="connsiteX6" fmla="*/ 45526 w 436737"/>
                <a:gd name="connsiteY6" fmla="*/ 174599 h 242725"/>
                <a:gd name="connsiteX7" fmla="*/ 73396 w 436737"/>
                <a:gd name="connsiteY7" fmla="*/ 160148 h 242725"/>
                <a:gd name="connsiteX8" fmla="*/ 158038 w 436737"/>
                <a:gd name="connsiteY8" fmla="*/ 63119 h 242725"/>
                <a:gd name="connsiteX9" fmla="*/ 351063 w 436737"/>
                <a:gd name="connsiteY9" fmla="*/ 229307 h 242725"/>
                <a:gd name="connsiteX10" fmla="*/ 351063 w 436737"/>
                <a:gd name="connsiteY10" fmla="*/ 229307 h 242725"/>
                <a:gd name="connsiteX11" fmla="*/ 351063 w 436737"/>
                <a:gd name="connsiteY11" fmla="*/ 229307 h 242725"/>
                <a:gd name="connsiteX12" fmla="*/ 362418 w 436737"/>
                <a:gd name="connsiteY12" fmla="*/ 242725 h 242725"/>
                <a:gd name="connsiteX13" fmla="*/ 436738 w 436737"/>
                <a:gd name="connsiteY13" fmla="*/ 157051 h 242725"/>
                <a:gd name="connsiteX14" fmla="*/ 348999 w 436737"/>
                <a:gd name="connsiteY14" fmla="*/ 13573 h 24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6737" h="242725">
                  <a:moveTo>
                    <a:pt x="348999" y="13573"/>
                  </a:moveTo>
                  <a:cubicBezTo>
                    <a:pt x="263325" y="44539"/>
                    <a:pt x="201392" y="14605"/>
                    <a:pt x="132233" y="1186"/>
                  </a:cubicBezTo>
                  <a:cubicBezTo>
                    <a:pt x="131201" y="1186"/>
                    <a:pt x="127072" y="154"/>
                    <a:pt x="127072" y="154"/>
                  </a:cubicBezTo>
                  <a:cubicBezTo>
                    <a:pt x="114685" y="-878"/>
                    <a:pt x="101266" y="3250"/>
                    <a:pt x="91976" y="13573"/>
                  </a:cubicBezTo>
                  <a:lnTo>
                    <a:pt x="10431" y="106472"/>
                  </a:lnTo>
                  <a:cubicBezTo>
                    <a:pt x="-5052" y="124020"/>
                    <a:pt x="-2988" y="149826"/>
                    <a:pt x="14560" y="164277"/>
                  </a:cubicBezTo>
                  <a:cubicBezTo>
                    <a:pt x="23850" y="171502"/>
                    <a:pt x="34172" y="175631"/>
                    <a:pt x="45526" y="174599"/>
                  </a:cubicBezTo>
                  <a:cubicBezTo>
                    <a:pt x="55849" y="173567"/>
                    <a:pt x="66171" y="169438"/>
                    <a:pt x="73396" y="160148"/>
                  </a:cubicBezTo>
                  <a:cubicBezTo>
                    <a:pt x="73396" y="160148"/>
                    <a:pt x="158038" y="63119"/>
                    <a:pt x="158038" y="63119"/>
                  </a:cubicBezTo>
                  <a:lnTo>
                    <a:pt x="351063" y="229307"/>
                  </a:lnTo>
                  <a:lnTo>
                    <a:pt x="351063" y="229307"/>
                  </a:lnTo>
                  <a:lnTo>
                    <a:pt x="351063" y="229307"/>
                  </a:lnTo>
                  <a:cubicBezTo>
                    <a:pt x="356224" y="234468"/>
                    <a:pt x="358289" y="236532"/>
                    <a:pt x="362418" y="242725"/>
                  </a:cubicBezTo>
                  <a:lnTo>
                    <a:pt x="436738" y="157051"/>
                  </a:lnTo>
                  <a:lnTo>
                    <a:pt x="348999" y="13573"/>
                  </a:lnTo>
                  <a:close/>
                </a:path>
              </a:pathLst>
            </a:custGeom>
            <a:solidFill>
              <a:schemeClr val="bg1"/>
            </a:solidFill>
            <a:ln w="10319" cap="flat">
              <a:noFill/>
              <a:prstDash val="solid"/>
              <a:miter/>
            </a:ln>
          </p:spPr>
          <p:txBody>
            <a:bodyPr rot="0" spcFirstLastPara="0" vert="horz" wrap="square" lIns="54858" tIns="27429" rIns="54858" bIns="27429"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280"/>
            </a:p>
          </p:txBody>
        </p:sp>
      </p:grpSp>
      <p:sp>
        <p:nvSpPr>
          <p:cNvPr id="42" name="Balão de Fala: Oval 41">
            <a:extLst>
              <a:ext uri="{FF2B5EF4-FFF2-40B4-BE49-F238E27FC236}">
                <a16:creationId xmlns:a16="http://schemas.microsoft.com/office/drawing/2014/main" id="{FE0841C4-9A20-0DAC-5535-4A9FA7806C5C}"/>
              </a:ext>
            </a:extLst>
          </p:cNvPr>
          <p:cNvSpPr/>
          <p:nvPr/>
        </p:nvSpPr>
        <p:spPr>
          <a:xfrm>
            <a:off x="9589554" y="3666790"/>
            <a:ext cx="2270519" cy="1309192"/>
          </a:xfrm>
          <a:prstGeom prst="wedgeEllipseCallout">
            <a:avLst>
              <a:gd name="adj1" fmla="val -33417"/>
              <a:gd name="adj2" fmla="val 84867"/>
            </a:avLst>
          </a:prstGeom>
          <a:solidFill>
            <a:schemeClr val="accent1">
              <a:lumMod val="20000"/>
              <a:lumOff val="80000"/>
            </a:schemeClr>
          </a:solidFill>
          <a:effectLst>
            <a:outerShdw blurRad="76200" dir="13500000" sy="23000" kx="1200000" algn="br" rotWithShape="0">
              <a:prstClr val="black">
                <a:alpha val="20000"/>
              </a:prstClr>
            </a:outerShdw>
          </a:effectLst>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b="1" dirty="0">
                <a:solidFill>
                  <a:srgbClr val="00B0F0"/>
                </a:solidFill>
              </a:rPr>
              <a:t>Foco no Cumprimento voluntário</a:t>
            </a:r>
          </a:p>
        </p:txBody>
      </p:sp>
      <p:sp>
        <p:nvSpPr>
          <p:cNvPr id="60" name="Balão de Fala: Oval 59">
            <a:extLst>
              <a:ext uri="{FF2B5EF4-FFF2-40B4-BE49-F238E27FC236}">
                <a16:creationId xmlns:a16="http://schemas.microsoft.com/office/drawing/2014/main" id="{23DAF291-832E-A4A8-893C-ED20F6FB9F45}"/>
              </a:ext>
            </a:extLst>
          </p:cNvPr>
          <p:cNvSpPr/>
          <p:nvPr/>
        </p:nvSpPr>
        <p:spPr>
          <a:xfrm>
            <a:off x="5792298" y="2410038"/>
            <a:ext cx="2211650" cy="2109385"/>
          </a:xfrm>
          <a:prstGeom prst="wedgeEllipseCallout">
            <a:avLst>
              <a:gd name="adj1" fmla="val -33417"/>
              <a:gd name="adj2" fmla="val 84867"/>
            </a:avLst>
          </a:prstGeom>
          <a:solidFill>
            <a:schemeClr val="accent1">
              <a:lumMod val="20000"/>
              <a:lumOff val="80000"/>
            </a:schemeClr>
          </a:solidFill>
          <a:effectLst>
            <a:outerShdw blurRad="76200" dir="13500000" sy="23000" kx="1200000" algn="br" rotWithShape="0">
              <a:prstClr val="black">
                <a:alpha val="20000"/>
              </a:prstClr>
            </a:outerShdw>
          </a:effectLst>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b="1" dirty="0">
                <a:solidFill>
                  <a:srgbClr val="00B0F0"/>
                </a:solidFill>
              </a:rPr>
              <a:t>Transparência</a:t>
            </a:r>
          </a:p>
          <a:p>
            <a:pPr algn="ctr"/>
            <a:r>
              <a:rPr lang="pt-BR" sz="1600" b="1" dirty="0">
                <a:solidFill>
                  <a:srgbClr val="00B0F0"/>
                </a:solidFill>
              </a:rPr>
              <a:t>Cooperação</a:t>
            </a:r>
          </a:p>
          <a:p>
            <a:pPr algn="ctr"/>
            <a:r>
              <a:rPr lang="pt-BR" sz="1600" b="1" dirty="0">
                <a:solidFill>
                  <a:srgbClr val="00B0F0"/>
                </a:solidFill>
              </a:rPr>
              <a:t>Confiança</a:t>
            </a:r>
          </a:p>
          <a:p>
            <a:pPr algn="ctr"/>
            <a:r>
              <a:rPr lang="pt-BR" sz="1600" b="1" dirty="0">
                <a:solidFill>
                  <a:srgbClr val="00B0F0"/>
                </a:solidFill>
              </a:rPr>
              <a:t>Previsibilidade</a:t>
            </a:r>
          </a:p>
        </p:txBody>
      </p:sp>
      <p:sp>
        <p:nvSpPr>
          <p:cNvPr id="61" name="Balão de Fala: Oval 60">
            <a:extLst>
              <a:ext uri="{FF2B5EF4-FFF2-40B4-BE49-F238E27FC236}">
                <a16:creationId xmlns:a16="http://schemas.microsoft.com/office/drawing/2014/main" id="{8BC3053B-9650-EB98-4F62-86507616AD87}"/>
              </a:ext>
            </a:extLst>
          </p:cNvPr>
          <p:cNvSpPr/>
          <p:nvPr/>
        </p:nvSpPr>
        <p:spPr>
          <a:xfrm>
            <a:off x="8360377" y="1459510"/>
            <a:ext cx="2458354" cy="2109385"/>
          </a:xfrm>
          <a:prstGeom prst="wedgeEllipseCallout">
            <a:avLst>
              <a:gd name="adj1" fmla="val -82010"/>
              <a:gd name="adj2" fmla="val 125373"/>
            </a:avLst>
          </a:prstGeom>
          <a:solidFill>
            <a:schemeClr val="accent1">
              <a:lumMod val="20000"/>
              <a:lumOff val="80000"/>
            </a:schemeClr>
          </a:solidFill>
          <a:effectLst>
            <a:outerShdw blurRad="76200" dir="13500000" sy="23000" kx="1200000" algn="br" rotWithShape="0">
              <a:prstClr val="black">
                <a:alpha val="20000"/>
              </a:prstClr>
            </a:outerShdw>
          </a:effectLst>
          <a:scene3d>
            <a:camera prst="perspectiveHeroicExtremeLef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rgbClr val="00B0F0"/>
                </a:solidFill>
              </a:rPr>
              <a:t>PREVENÇÃO DE LITÍGIOS</a:t>
            </a:r>
          </a:p>
        </p:txBody>
      </p:sp>
      <p:pic>
        <p:nvPicPr>
          <p:cNvPr id="6" name="Imagem 5">
            <a:extLst>
              <a:ext uri="{FF2B5EF4-FFF2-40B4-BE49-F238E27FC236}">
                <a16:creationId xmlns:a16="http://schemas.microsoft.com/office/drawing/2014/main" id="{F88E0DCF-EF00-33D4-EED0-8D7BF6DB96BB}"/>
              </a:ext>
            </a:extLst>
          </p:cNvPr>
          <p:cNvPicPr>
            <a:picLocks noChangeAspect="1"/>
          </p:cNvPicPr>
          <p:nvPr/>
        </p:nvPicPr>
        <p:blipFill>
          <a:blip r:embed="rId4"/>
          <a:stretch>
            <a:fillRect/>
          </a:stretch>
        </p:blipFill>
        <p:spPr>
          <a:xfrm>
            <a:off x="10132828" y="6067315"/>
            <a:ext cx="2000529" cy="790685"/>
          </a:xfrm>
          <a:prstGeom prst="rect">
            <a:avLst/>
          </a:prstGeom>
        </p:spPr>
      </p:pic>
    </p:spTree>
    <p:extLst>
      <p:ext uri="{BB962C8B-B14F-4D97-AF65-F5344CB8AC3E}">
        <p14:creationId xmlns:p14="http://schemas.microsoft.com/office/powerpoint/2010/main" val="1531290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 calcmode="lin" valueType="num">
                                      <p:cBhvr>
                                        <p:cTn id="7"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1">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2">
                                            <p:txEl>
                                              <p:pRg st="0" end="0"/>
                                            </p:txEl>
                                          </p:spTgt>
                                        </p:tgtEl>
                                        <p:attrNameLst>
                                          <p:attrName>style.visibility</p:attrName>
                                        </p:attrNameLst>
                                      </p:cBhvr>
                                      <p:to>
                                        <p:strVal val="visible"/>
                                      </p:to>
                                    </p:set>
                                    <p:anim calcmode="lin" valueType="num">
                                      <p:cBhvr>
                                        <p:cTn id="14"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1"/>
                                        </p:tgtEl>
                                        <p:attrNameLst>
                                          <p:attrName>style.visibility</p:attrName>
                                        </p:attrNameLst>
                                      </p:cBhvr>
                                      <p:to>
                                        <p:strVal val="visible"/>
                                      </p:to>
                                    </p:set>
                                    <p:anim calcmode="lin" valueType="num">
                                      <p:cBhvr>
                                        <p:cTn id="28" dur="500" fill="hold"/>
                                        <p:tgtEl>
                                          <p:spTgt spid="61"/>
                                        </p:tgtEl>
                                        <p:attrNameLst>
                                          <p:attrName>ppt_w</p:attrName>
                                        </p:attrNameLst>
                                      </p:cBhvr>
                                      <p:tavLst>
                                        <p:tav tm="0">
                                          <p:val>
                                            <p:fltVal val="0"/>
                                          </p:val>
                                        </p:tav>
                                        <p:tav tm="100000">
                                          <p:val>
                                            <p:strVal val="#ppt_w"/>
                                          </p:val>
                                        </p:tav>
                                      </p:tavLst>
                                    </p:anim>
                                    <p:anim calcmode="lin" valueType="num">
                                      <p:cBhvr>
                                        <p:cTn id="29" dur="500" fill="hold"/>
                                        <p:tgtEl>
                                          <p:spTgt spid="61"/>
                                        </p:tgtEl>
                                        <p:attrNameLst>
                                          <p:attrName>ppt_h</p:attrName>
                                        </p:attrNameLst>
                                      </p:cBhvr>
                                      <p:tavLst>
                                        <p:tav tm="0">
                                          <p:val>
                                            <p:fltVal val="0"/>
                                          </p:val>
                                        </p:tav>
                                        <p:tav tm="100000">
                                          <p:val>
                                            <p:strVal val="#ppt_h"/>
                                          </p:val>
                                        </p:tav>
                                      </p:tavLst>
                                    </p:anim>
                                    <p:animEffect transition="in" filter="fade">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Gráfico, Gráfico de cascata&#10;&#10;Descrição gerada automaticamente">
            <a:extLst>
              <a:ext uri="{FF2B5EF4-FFF2-40B4-BE49-F238E27FC236}">
                <a16:creationId xmlns:a16="http://schemas.microsoft.com/office/drawing/2014/main" id="{2FA5D8C3-8836-550D-B597-A6FD3FCC67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Imagem 2" descr="Logotipo, nome da empresa&#10;&#10;Descrição gerada automaticamente">
            <a:extLst>
              <a:ext uri="{FF2B5EF4-FFF2-40B4-BE49-F238E27FC236}">
                <a16:creationId xmlns:a16="http://schemas.microsoft.com/office/drawing/2014/main" id="{ADDF7C7C-350A-B75C-C607-CB61509360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45860" y="6064818"/>
            <a:ext cx="1168337" cy="793183"/>
          </a:xfrm>
          <a:prstGeom prst="rect">
            <a:avLst/>
          </a:prstGeom>
        </p:spPr>
      </p:pic>
      <p:sp>
        <p:nvSpPr>
          <p:cNvPr id="2" name="Retângulo 1">
            <a:extLst>
              <a:ext uri="{FF2B5EF4-FFF2-40B4-BE49-F238E27FC236}">
                <a16:creationId xmlns:a16="http://schemas.microsoft.com/office/drawing/2014/main" id="{D33E03EC-B3FC-F259-E3DF-9BBAE4E3610A}"/>
              </a:ext>
            </a:extLst>
          </p:cNvPr>
          <p:cNvSpPr/>
          <p:nvPr/>
        </p:nvSpPr>
        <p:spPr>
          <a:xfrm>
            <a:off x="1432575" y="1110378"/>
            <a:ext cx="9528198" cy="3648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10"/>
          </a:p>
        </p:txBody>
      </p:sp>
      <p:graphicFrame>
        <p:nvGraphicFramePr>
          <p:cNvPr id="4" name="Diagrama 3">
            <a:extLst>
              <a:ext uri="{FF2B5EF4-FFF2-40B4-BE49-F238E27FC236}">
                <a16:creationId xmlns:a16="http://schemas.microsoft.com/office/drawing/2014/main" id="{A6F34667-527E-FF9D-AD74-3E501607476B}"/>
              </a:ext>
            </a:extLst>
          </p:cNvPr>
          <p:cNvGraphicFramePr/>
          <p:nvPr>
            <p:extLst>
              <p:ext uri="{D42A27DB-BD31-4B8C-83A1-F6EECF244321}">
                <p14:modId xmlns:p14="http://schemas.microsoft.com/office/powerpoint/2010/main" val="1650962975"/>
              </p:ext>
            </p:extLst>
          </p:nvPr>
        </p:nvGraphicFramePr>
        <p:xfrm>
          <a:off x="479301" y="-1331451"/>
          <a:ext cx="11111085" cy="61314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26" name="Picture 2">
            <a:extLst>
              <a:ext uri="{FF2B5EF4-FFF2-40B4-BE49-F238E27FC236}">
                <a16:creationId xmlns:a16="http://schemas.microsoft.com/office/drawing/2014/main" id="{0FE0E039-CEE2-C478-1425-1214A9C1BD9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64796" y="2652676"/>
            <a:ext cx="4414063" cy="2944306"/>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
        <p:nvSpPr>
          <p:cNvPr id="13" name="CaixaDeTexto 12">
            <a:extLst>
              <a:ext uri="{FF2B5EF4-FFF2-40B4-BE49-F238E27FC236}">
                <a16:creationId xmlns:a16="http://schemas.microsoft.com/office/drawing/2014/main" id="{B6FA676D-166B-366A-B2FD-1D8BEF85E01E}"/>
              </a:ext>
            </a:extLst>
          </p:cNvPr>
          <p:cNvSpPr txBox="1"/>
          <p:nvPr/>
        </p:nvSpPr>
        <p:spPr>
          <a:xfrm>
            <a:off x="6380860" y="5510199"/>
            <a:ext cx="4729900" cy="417037"/>
          </a:xfrm>
          <a:prstGeom prst="rect">
            <a:avLst/>
          </a:prstGeom>
          <a:noFill/>
          <a:ln>
            <a:noFill/>
            <a:prstDash val="dash"/>
          </a:ln>
        </p:spPr>
        <p:txBody>
          <a:bodyPr wrap="square" rtlCol="0">
            <a:spAutoFit/>
          </a:bodyPr>
          <a:lstStyle/>
          <a:p>
            <a:pPr algn="ctr"/>
            <a:r>
              <a:rPr lang="pt-BR" sz="2110" dirty="0">
                <a:solidFill>
                  <a:srgbClr val="48BB4F"/>
                </a:solidFill>
              </a:rPr>
              <a:t>9/12/2025  Lançamento Oficial do Confia</a:t>
            </a:r>
          </a:p>
        </p:txBody>
      </p:sp>
      <p:grpSp>
        <p:nvGrpSpPr>
          <p:cNvPr id="15" name="Agrupar 14">
            <a:extLst>
              <a:ext uri="{FF2B5EF4-FFF2-40B4-BE49-F238E27FC236}">
                <a16:creationId xmlns:a16="http://schemas.microsoft.com/office/drawing/2014/main" id="{A68B860E-5D54-05A1-D5A8-DEBFFC83704B}"/>
              </a:ext>
            </a:extLst>
          </p:cNvPr>
          <p:cNvGrpSpPr/>
          <p:nvPr/>
        </p:nvGrpSpPr>
        <p:grpSpPr>
          <a:xfrm>
            <a:off x="893513" y="272548"/>
            <a:ext cx="8614208" cy="685296"/>
            <a:chOff x="549964" y="154914"/>
            <a:chExt cx="7349993" cy="584722"/>
          </a:xfrm>
        </p:grpSpPr>
        <p:sp>
          <p:nvSpPr>
            <p:cNvPr id="6" name="CaixaDeTexto 5">
              <a:extLst>
                <a:ext uri="{FF2B5EF4-FFF2-40B4-BE49-F238E27FC236}">
                  <a16:creationId xmlns:a16="http://schemas.microsoft.com/office/drawing/2014/main" id="{ED9A1752-8EB0-23C8-0D11-7E18BB6DE467}"/>
                </a:ext>
              </a:extLst>
            </p:cNvPr>
            <p:cNvSpPr txBox="1"/>
            <p:nvPr/>
          </p:nvSpPr>
          <p:spPr>
            <a:xfrm>
              <a:off x="549964" y="154914"/>
              <a:ext cx="7349993" cy="584722"/>
            </a:xfrm>
            <a:prstGeom prst="rect">
              <a:avLst/>
            </a:prstGeom>
            <a:noFill/>
          </p:spPr>
          <p:txBody>
            <a:bodyPr wrap="square" lIns="107168" tIns="53584" rIns="107168" bIns="53584" anchor="t">
              <a:spAutoFit/>
            </a:bodyPr>
            <a:lstStyle/>
            <a:p>
              <a:r>
                <a:rPr lang="en-US" sz="3750" b="1" dirty="0">
                  <a:solidFill>
                    <a:srgbClr val="00B0F0"/>
                  </a:solidFill>
                </a:rPr>
                <a:t>ETAPAS DE IMPLANTAÇÃO DO CONFIA </a:t>
              </a:r>
              <a:r>
                <a:rPr lang="pt-BR" sz="3750" b="1" dirty="0">
                  <a:solidFill>
                    <a:srgbClr val="00B0F0"/>
                  </a:solidFill>
                </a:rPr>
                <a:t> </a:t>
              </a:r>
              <a:endParaRPr lang="en-US" sz="3750" b="1" dirty="0">
                <a:solidFill>
                  <a:srgbClr val="00B0F0"/>
                </a:solidFill>
                <a:cs typeface="Calibri"/>
              </a:endParaRPr>
            </a:p>
          </p:txBody>
        </p:sp>
        <p:cxnSp>
          <p:nvCxnSpPr>
            <p:cNvPr id="7" name="Conector reto 6">
              <a:extLst>
                <a:ext uri="{FF2B5EF4-FFF2-40B4-BE49-F238E27FC236}">
                  <a16:creationId xmlns:a16="http://schemas.microsoft.com/office/drawing/2014/main" id="{EC4B823F-2899-681B-8841-D970B112DAA1}"/>
                </a:ext>
              </a:extLst>
            </p:cNvPr>
            <p:cNvCxnSpPr>
              <a:cxnSpLocks/>
            </p:cNvCxnSpPr>
            <p:nvPr/>
          </p:nvCxnSpPr>
          <p:spPr>
            <a:xfrm>
              <a:off x="636233" y="674080"/>
              <a:ext cx="6559880" cy="0"/>
            </a:xfrm>
            <a:prstGeom prst="line">
              <a:avLst/>
            </a:prstGeom>
          </p:spPr>
          <p:style>
            <a:lnRef idx="3">
              <a:schemeClr val="accent6"/>
            </a:lnRef>
            <a:fillRef idx="0">
              <a:schemeClr val="accent6"/>
            </a:fillRef>
            <a:effectRef idx="2">
              <a:schemeClr val="accent6"/>
            </a:effectRef>
            <a:fontRef idx="minor">
              <a:schemeClr val="tx1"/>
            </a:fontRef>
          </p:style>
        </p:cxnSp>
      </p:grpSp>
      <p:pic>
        <p:nvPicPr>
          <p:cNvPr id="1030" name="Picture 6" descr="febraban-logo-0 – PNG e Vetor - Download de Logo">
            <a:extLst>
              <a:ext uri="{FF2B5EF4-FFF2-40B4-BE49-F238E27FC236}">
                <a16:creationId xmlns:a16="http://schemas.microsoft.com/office/drawing/2014/main" id="{775AE177-669C-D757-6AEE-BD9158302E9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59816" y="3736741"/>
            <a:ext cx="2010883" cy="20108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RECON SP, Autor em Conselho Regional da Economia de SP | CoreconSP |  Brasil - Página 13 de 246">
            <a:extLst>
              <a:ext uri="{FF2B5EF4-FFF2-40B4-BE49-F238E27FC236}">
                <a16:creationId xmlns:a16="http://schemas.microsoft.com/office/drawing/2014/main" id="{28FDE94A-588D-6902-346A-AB736223661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06797" y="3727083"/>
            <a:ext cx="1879027" cy="67143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ETAP - Grupo de Estudos Tributários Aplicados">
            <a:extLst>
              <a:ext uri="{FF2B5EF4-FFF2-40B4-BE49-F238E27FC236}">
                <a16:creationId xmlns:a16="http://schemas.microsoft.com/office/drawing/2014/main" id="{59674957-0D9C-A595-7354-AAE1C2F2B06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27330" y="3830751"/>
            <a:ext cx="1683344" cy="464100"/>
          </a:xfrm>
          <a:prstGeom prst="rect">
            <a:avLst/>
          </a:prstGeom>
          <a:noFill/>
          <a:extLst>
            <a:ext uri="{909E8E84-426E-40DD-AFC4-6F175D3DCCD1}">
              <a14:hiddenFill xmlns:a14="http://schemas.microsoft.com/office/drawing/2010/main">
                <a:solidFill>
                  <a:srgbClr val="FFFFFF"/>
                </a:solidFill>
              </a14:hiddenFill>
            </a:ext>
          </a:extLst>
        </p:spPr>
      </p:pic>
      <p:sp>
        <p:nvSpPr>
          <p:cNvPr id="9" name="Retângulo: Cantos Arredondados 8">
            <a:extLst>
              <a:ext uri="{FF2B5EF4-FFF2-40B4-BE49-F238E27FC236}">
                <a16:creationId xmlns:a16="http://schemas.microsoft.com/office/drawing/2014/main" id="{25652E7C-93A0-2B03-7F09-4BCBB45EEA2E}"/>
              </a:ext>
            </a:extLst>
          </p:cNvPr>
          <p:cNvSpPr/>
          <p:nvPr/>
        </p:nvSpPr>
        <p:spPr>
          <a:xfrm>
            <a:off x="735921" y="3124202"/>
            <a:ext cx="5341544" cy="2385998"/>
          </a:xfrm>
          <a:prstGeom prst="roundRect">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110"/>
          </a:p>
        </p:txBody>
      </p:sp>
      <p:sp>
        <p:nvSpPr>
          <p:cNvPr id="11" name="CaixaDeTexto 10">
            <a:extLst>
              <a:ext uri="{FF2B5EF4-FFF2-40B4-BE49-F238E27FC236}">
                <a16:creationId xmlns:a16="http://schemas.microsoft.com/office/drawing/2014/main" id="{7EB1ECEC-3E51-D947-5F1E-147AD5A45ADD}"/>
              </a:ext>
            </a:extLst>
          </p:cNvPr>
          <p:cNvSpPr txBox="1"/>
          <p:nvPr/>
        </p:nvSpPr>
        <p:spPr>
          <a:xfrm>
            <a:off x="735921" y="3154956"/>
            <a:ext cx="4968796" cy="417037"/>
          </a:xfrm>
          <a:prstGeom prst="rect">
            <a:avLst/>
          </a:prstGeom>
          <a:noFill/>
        </p:spPr>
        <p:txBody>
          <a:bodyPr wrap="none" rtlCol="0">
            <a:spAutoFit/>
          </a:bodyPr>
          <a:lstStyle/>
          <a:p>
            <a:r>
              <a:rPr lang="pt-BR" sz="2110" b="1" dirty="0">
                <a:solidFill>
                  <a:srgbClr val="002060"/>
                </a:solidFill>
              </a:rPr>
              <a:t>Fórum de Diálogo de Construção do Confia</a:t>
            </a:r>
          </a:p>
        </p:txBody>
      </p:sp>
      <p:sp>
        <p:nvSpPr>
          <p:cNvPr id="14" name="CaixaDeTexto 13">
            <a:extLst>
              <a:ext uri="{FF2B5EF4-FFF2-40B4-BE49-F238E27FC236}">
                <a16:creationId xmlns:a16="http://schemas.microsoft.com/office/drawing/2014/main" id="{96A0E44D-20CB-99B7-020D-2D3437D11AC1}"/>
              </a:ext>
            </a:extLst>
          </p:cNvPr>
          <p:cNvSpPr txBox="1"/>
          <p:nvPr/>
        </p:nvSpPr>
        <p:spPr>
          <a:xfrm>
            <a:off x="1363880" y="5000233"/>
            <a:ext cx="4064190" cy="417037"/>
          </a:xfrm>
          <a:prstGeom prst="rect">
            <a:avLst/>
          </a:prstGeom>
          <a:noFill/>
        </p:spPr>
        <p:txBody>
          <a:bodyPr wrap="none" rtlCol="0">
            <a:spAutoFit/>
          </a:bodyPr>
          <a:lstStyle/>
          <a:p>
            <a:r>
              <a:rPr lang="pt-BR" sz="2110" b="1" dirty="0">
                <a:solidFill>
                  <a:srgbClr val="002060"/>
                </a:solidFill>
              </a:rPr>
              <a:t>+ 41 grandes empresas convidadas</a:t>
            </a:r>
          </a:p>
        </p:txBody>
      </p:sp>
    </p:spTree>
    <p:extLst>
      <p:ext uri="{BB962C8B-B14F-4D97-AF65-F5344CB8AC3E}">
        <p14:creationId xmlns:p14="http://schemas.microsoft.com/office/powerpoint/2010/main" val="3746334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Agrupar 11">
            <a:extLst>
              <a:ext uri="{FF2B5EF4-FFF2-40B4-BE49-F238E27FC236}">
                <a16:creationId xmlns:a16="http://schemas.microsoft.com/office/drawing/2014/main" id="{DD545420-C1DF-3B5E-0045-FD39D1E2A382}"/>
              </a:ext>
            </a:extLst>
          </p:cNvPr>
          <p:cNvGrpSpPr/>
          <p:nvPr/>
        </p:nvGrpSpPr>
        <p:grpSpPr>
          <a:xfrm>
            <a:off x="0" y="1"/>
            <a:ext cx="12192000" cy="6858000"/>
            <a:chOff x="-1" y="1167"/>
            <a:chExt cx="9752542" cy="5851525"/>
          </a:xfrm>
        </p:grpSpPr>
        <p:pic>
          <p:nvPicPr>
            <p:cNvPr id="2" name="Imagem 1" descr="Gráfico, Gráfico de cascata&#10;&#10;Descrição gerada automaticamente">
              <a:extLst>
                <a:ext uri="{FF2B5EF4-FFF2-40B4-BE49-F238E27FC236}">
                  <a16:creationId xmlns:a16="http://schemas.microsoft.com/office/drawing/2014/main" id="{E9D401E4-8633-8575-D197-5C1717BF10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67"/>
              <a:ext cx="9752542" cy="5851525"/>
            </a:xfrm>
            <a:prstGeom prst="rect">
              <a:avLst/>
            </a:prstGeom>
            <a:ln>
              <a:solidFill>
                <a:schemeClr val="accent1"/>
              </a:solidFill>
            </a:ln>
          </p:spPr>
        </p:pic>
        <p:pic>
          <p:nvPicPr>
            <p:cNvPr id="3" name="Imagem 2" descr="Logotipo, nome da empresa&#10;&#10;Descrição gerada automaticamente">
              <a:extLst>
                <a:ext uri="{FF2B5EF4-FFF2-40B4-BE49-F238E27FC236}">
                  <a16:creationId xmlns:a16="http://schemas.microsoft.com/office/drawing/2014/main" id="{BAF35F3E-DABE-264B-A959-F5D7396584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6472" y="5125116"/>
              <a:ext cx="996873" cy="676776"/>
            </a:xfrm>
            <a:prstGeom prst="rect">
              <a:avLst/>
            </a:prstGeom>
          </p:spPr>
        </p:pic>
        <p:pic>
          <p:nvPicPr>
            <p:cNvPr id="9" name="Imagem 8">
              <a:extLst>
                <a:ext uri="{FF2B5EF4-FFF2-40B4-BE49-F238E27FC236}">
                  <a16:creationId xmlns:a16="http://schemas.microsoft.com/office/drawing/2014/main" id="{53262168-78B9-F178-9D34-B0C2A57D25B1}"/>
                </a:ext>
              </a:extLst>
            </p:cNvPr>
            <p:cNvPicPr>
              <a:picLocks noChangeAspect="1"/>
            </p:cNvPicPr>
            <p:nvPr/>
          </p:nvPicPr>
          <p:blipFill rotWithShape="1">
            <a:blip r:embed="rId5">
              <a:extLst>
                <a:ext uri="{28A0092B-C50C-407E-A947-70E740481C1C}">
                  <a14:useLocalDpi xmlns:a14="http://schemas.microsoft.com/office/drawing/2010/main" val="0"/>
                </a:ext>
              </a:extLst>
            </a:blip>
            <a:srcRect l="43976" r="42086" b="18470"/>
            <a:stretch/>
          </p:blipFill>
          <p:spPr>
            <a:xfrm rot="10800000">
              <a:off x="0" y="1649691"/>
              <a:ext cx="761184" cy="3147986"/>
            </a:xfrm>
            <a:prstGeom prst="rect">
              <a:avLst/>
            </a:prstGeom>
          </p:spPr>
        </p:pic>
      </p:grpSp>
      <p:grpSp>
        <p:nvGrpSpPr>
          <p:cNvPr id="19" name="Agrupar 18">
            <a:extLst>
              <a:ext uri="{FF2B5EF4-FFF2-40B4-BE49-F238E27FC236}">
                <a16:creationId xmlns:a16="http://schemas.microsoft.com/office/drawing/2014/main" id="{BAC5174C-0676-3C85-CCE6-2DB15EE9EE67}"/>
              </a:ext>
            </a:extLst>
          </p:cNvPr>
          <p:cNvGrpSpPr/>
          <p:nvPr/>
        </p:nvGrpSpPr>
        <p:grpSpPr>
          <a:xfrm>
            <a:off x="1031075" y="1456722"/>
            <a:ext cx="9875463" cy="4729864"/>
            <a:chOff x="1295140" y="1815179"/>
            <a:chExt cx="7053843" cy="4035712"/>
          </a:xfrm>
        </p:grpSpPr>
        <p:sp>
          <p:nvSpPr>
            <p:cNvPr id="8" name="Retângulo 7">
              <a:extLst>
                <a:ext uri="{FF2B5EF4-FFF2-40B4-BE49-F238E27FC236}">
                  <a16:creationId xmlns:a16="http://schemas.microsoft.com/office/drawing/2014/main" id="{FA6C6247-3EDD-3976-7D1E-290B3A542606}"/>
                </a:ext>
              </a:extLst>
            </p:cNvPr>
            <p:cNvSpPr/>
            <p:nvPr/>
          </p:nvSpPr>
          <p:spPr>
            <a:xfrm>
              <a:off x="1295140" y="1815179"/>
              <a:ext cx="3568279" cy="3779432"/>
            </a:xfrm>
            <a:prstGeom prst="rect">
              <a:avLst/>
            </a:prstGeom>
            <a:solidFill>
              <a:srgbClr val="96C8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BR" sz="2344" b="1" dirty="0"/>
                <a:t>Lei 14.689/2023</a:t>
              </a:r>
            </a:p>
            <a:p>
              <a:pPr algn="ctr"/>
              <a:endParaRPr lang="pt-BR" sz="2344" b="1" dirty="0"/>
            </a:p>
            <a:p>
              <a:pPr algn="ctr"/>
              <a:endParaRPr lang="pt-BR" sz="2344" b="1" dirty="0"/>
            </a:p>
            <a:p>
              <a:pPr algn="ctr"/>
              <a:r>
                <a:rPr lang="pt-BR" sz="2344" b="1" dirty="0"/>
                <a:t>LC 225/2026</a:t>
              </a:r>
            </a:p>
          </p:txBody>
        </p:sp>
        <p:sp>
          <p:nvSpPr>
            <p:cNvPr id="10" name="Retângulo 9">
              <a:extLst>
                <a:ext uri="{FF2B5EF4-FFF2-40B4-BE49-F238E27FC236}">
                  <a16:creationId xmlns:a16="http://schemas.microsoft.com/office/drawing/2014/main" id="{6CC9A285-F899-D767-3400-5E0BD596E932}"/>
                </a:ext>
              </a:extLst>
            </p:cNvPr>
            <p:cNvSpPr/>
            <p:nvPr/>
          </p:nvSpPr>
          <p:spPr>
            <a:xfrm>
              <a:off x="4833207" y="1824626"/>
              <a:ext cx="3515776" cy="3779432"/>
            </a:xfrm>
            <a:prstGeom prst="rect">
              <a:avLst/>
            </a:prstGeom>
            <a:solidFill>
              <a:srgbClr val="00B3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pt-BR" sz="2344" b="1" dirty="0"/>
                <a:t>BENEFÍCIOS</a:t>
              </a:r>
            </a:p>
          </p:txBody>
        </p:sp>
        <p:sp>
          <p:nvSpPr>
            <p:cNvPr id="11" name="CaixaDeTexto 10">
              <a:extLst>
                <a:ext uri="{FF2B5EF4-FFF2-40B4-BE49-F238E27FC236}">
                  <a16:creationId xmlns:a16="http://schemas.microsoft.com/office/drawing/2014/main" id="{BC361F77-1D6A-FC30-DE8D-C30DBAAD7956}"/>
                </a:ext>
              </a:extLst>
            </p:cNvPr>
            <p:cNvSpPr txBox="1"/>
            <p:nvPr/>
          </p:nvSpPr>
          <p:spPr>
            <a:xfrm>
              <a:off x="1404725" y="3180076"/>
              <a:ext cx="3222909" cy="571171"/>
            </a:xfrm>
            <a:prstGeom prst="rect">
              <a:avLst/>
            </a:prstGeom>
            <a:noFill/>
          </p:spPr>
          <p:txBody>
            <a:bodyPr wrap="square" rtlCol="0">
              <a:spAutoFit/>
            </a:bodyPr>
            <a:lstStyle/>
            <a:p>
              <a:pPr algn="ctr"/>
              <a:r>
                <a:rPr lang="pt-BR" sz="1875" b="1" dirty="0">
                  <a:solidFill>
                    <a:srgbClr val="002369"/>
                  </a:solidFill>
                </a:rPr>
                <a:t>Determina a instituição do Confia e prescreve suas diretrizes</a:t>
              </a:r>
            </a:p>
          </p:txBody>
        </p:sp>
        <p:sp>
          <p:nvSpPr>
            <p:cNvPr id="15" name="CaixaDeTexto 14">
              <a:extLst>
                <a:ext uri="{FF2B5EF4-FFF2-40B4-BE49-F238E27FC236}">
                  <a16:creationId xmlns:a16="http://schemas.microsoft.com/office/drawing/2014/main" id="{D656739D-9040-D81F-1604-F6815E0E1CE5}"/>
                </a:ext>
              </a:extLst>
            </p:cNvPr>
            <p:cNvSpPr txBox="1"/>
            <p:nvPr/>
          </p:nvSpPr>
          <p:spPr>
            <a:xfrm>
              <a:off x="5330676" y="3271291"/>
              <a:ext cx="2785723" cy="324976"/>
            </a:xfrm>
            <a:prstGeom prst="rect">
              <a:avLst/>
            </a:prstGeom>
            <a:noFill/>
          </p:spPr>
          <p:txBody>
            <a:bodyPr wrap="square" rtlCol="0">
              <a:spAutoFit/>
            </a:bodyPr>
            <a:lstStyle/>
            <a:p>
              <a:pPr algn="ctr"/>
              <a:r>
                <a:rPr lang="pt-BR" sz="1875" b="1" dirty="0">
                  <a:solidFill>
                    <a:srgbClr val="002369"/>
                  </a:solidFill>
                </a:rPr>
                <a:t>Segurança para os Contribuintes</a:t>
              </a:r>
            </a:p>
          </p:txBody>
        </p:sp>
        <p:sp>
          <p:nvSpPr>
            <p:cNvPr id="17" name="Seta: para a Direita 16">
              <a:extLst>
                <a:ext uri="{FF2B5EF4-FFF2-40B4-BE49-F238E27FC236}">
                  <a16:creationId xmlns:a16="http://schemas.microsoft.com/office/drawing/2014/main" id="{22E6EE46-05E8-1A6B-A1D8-4A4BD498F890}"/>
                </a:ext>
              </a:extLst>
            </p:cNvPr>
            <p:cNvSpPr/>
            <p:nvPr/>
          </p:nvSpPr>
          <p:spPr>
            <a:xfrm>
              <a:off x="4651951" y="3315021"/>
              <a:ext cx="434773" cy="2277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688"/>
            </a:p>
          </p:txBody>
        </p:sp>
        <p:sp>
          <p:nvSpPr>
            <p:cNvPr id="20" name="CaixaDeTexto 19">
              <a:extLst>
                <a:ext uri="{FF2B5EF4-FFF2-40B4-BE49-F238E27FC236}">
                  <a16:creationId xmlns:a16="http://schemas.microsoft.com/office/drawing/2014/main" id="{5B159F73-F06E-C9A0-53E4-97C714E77B4A}"/>
                </a:ext>
              </a:extLst>
            </p:cNvPr>
            <p:cNvSpPr txBox="1"/>
            <p:nvPr/>
          </p:nvSpPr>
          <p:spPr>
            <a:xfrm>
              <a:off x="1476844" y="3872435"/>
              <a:ext cx="3112410" cy="571171"/>
            </a:xfrm>
            <a:prstGeom prst="rect">
              <a:avLst/>
            </a:prstGeom>
            <a:noFill/>
          </p:spPr>
          <p:txBody>
            <a:bodyPr wrap="square" rtlCol="0">
              <a:spAutoFit/>
            </a:bodyPr>
            <a:lstStyle/>
            <a:p>
              <a:pPr algn="ctr"/>
              <a:r>
                <a:rPr lang="pt-BR" sz="1875" b="1" dirty="0">
                  <a:solidFill>
                    <a:srgbClr val="002369"/>
                  </a:solidFill>
                </a:rPr>
                <a:t>Lei Complementar</a:t>
              </a:r>
            </a:p>
            <a:p>
              <a:pPr algn="ctr"/>
              <a:r>
                <a:rPr lang="pt-BR" sz="1875" b="1" dirty="0">
                  <a:solidFill>
                    <a:srgbClr val="002369"/>
                  </a:solidFill>
                </a:rPr>
                <a:t>(como CTN e reforma tributária)</a:t>
              </a:r>
            </a:p>
          </p:txBody>
        </p:sp>
        <p:sp>
          <p:nvSpPr>
            <p:cNvPr id="22" name="CaixaDeTexto 21">
              <a:extLst>
                <a:ext uri="{FF2B5EF4-FFF2-40B4-BE49-F238E27FC236}">
                  <a16:creationId xmlns:a16="http://schemas.microsoft.com/office/drawing/2014/main" id="{880EFE1D-43BD-16F5-5087-BF4F69A7A735}"/>
                </a:ext>
              </a:extLst>
            </p:cNvPr>
            <p:cNvSpPr txBox="1"/>
            <p:nvPr/>
          </p:nvSpPr>
          <p:spPr>
            <a:xfrm>
              <a:off x="5443340" y="3975054"/>
              <a:ext cx="1936918" cy="324976"/>
            </a:xfrm>
            <a:prstGeom prst="rect">
              <a:avLst/>
            </a:prstGeom>
            <a:noFill/>
          </p:spPr>
          <p:txBody>
            <a:bodyPr wrap="square" rtlCol="0">
              <a:spAutoFit/>
            </a:bodyPr>
            <a:lstStyle/>
            <a:p>
              <a:pPr algn="ctr"/>
              <a:r>
                <a:rPr lang="pt-BR" sz="1875" b="1" dirty="0">
                  <a:solidFill>
                    <a:srgbClr val="002369"/>
                  </a:solidFill>
                </a:rPr>
                <a:t>Segurança Jurídica</a:t>
              </a:r>
            </a:p>
          </p:txBody>
        </p:sp>
        <p:sp>
          <p:nvSpPr>
            <p:cNvPr id="24" name="Seta: para a Direita 23">
              <a:extLst>
                <a:ext uri="{FF2B5EF4-FFF2-40B4-BE49-F238E27FC236}">
                  <a16:creationId xmlns:a16="http://schemas.microsoft.com/office/drawing/2014/main" id="{6256A318-3AE8-9A7B-1B9B-3D9B6CB0358C}"/>
                </a:ext>
              </a:extLst>
            </p:cNvPr>
            <p:cNvSpPr/>
            <p:nvPr/>
          </p:nvSpPr>
          <p:spPr>
            <a:xfrm>
              <a:off x="4634219" y="4017187"/>
              <a:ext cx="434773" cy="2277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688"/>
            </a:p>
          </p:txBody>
        </p:sp>
        <p:sp>
          <p:nvSpPr>
            <p:cNvPr id="26" name="CaixaDeTexto 25">
              <a:extLst>
                <a:ext uri="{FF2B5EF4-FFF2-40B4-BE49-F238E27FC236}">
                  <a16:creationId xmlns:a16="http://schemas.microsoft.com/office/drawing/2014/main" id="{68D62C1B-799C-D505-9461-B923A1472DF5}"/>
                </a:ext>
              </a:extLst>
            </p:cNvPr>
            <p:cNvSpPr txBox="1"/>
            <p:nvPr/>
          </p:nvSpPr>
          <p:spPr>
            <a:xfrm>
              <a:off x="1365920" y="4541136"/>
              <a:ext cx="3339729" cy="1309755"/>
            </a:xfrm>
            <a:prstGeom prst="rect">
              <a:avLst/>
            </a:prstGeom>
            <a:noFill/>
          </p:spPr>
          <p:txBody>
            <a:bodyPr wrap="square" rtlCol="0">
              <a:spAutoFit/>
            </a:bodyPr>
            <a:lstStyle/>
            <a:p>
              <a:pPr algn="ctr"/>
              <a:r>
                <a:rPr lang="pt-BR" sz="1875" b="1" dirty="0">
                  <a:solidFill>
                    <a:srgbClr val="002369"/>
                  </a:solidFill>
                </a:rPr>
                <a:t>Benefícios adicionais do art. 41:</a:t>
              </a:r>
            </a:p>
            <a:p>
              <a:pPr marL="267919" indent="-267919" algn="ctr">
                <a:buFont typeface="Arial" panose="020B0604020202020204" pitchFamily="34" charset="0"/>
                <a:buChar char="•"/>
              </a:pPr>
              <a:r>
                <a:rPr lang="pt-BR" sz="1875" b="1" dirty="0">
                  <a:solidFill>
                    <a:srgbClr val="002369"/>
                  </a:solidFill>
                </a:rPr>
                <a:t> bônus de adimplência fiscal</a:t>
              </a:r>
            </a:p>
            <a:p>
              <a:pPr marL="267919" indent="-267919" algn="ctr">
                <a:buFont typeface="Arial" panose="020B0604020202020204" pitchFamily="34" charset="0"/>
                <a:buChar char="•"/>
              </a:pPr>
              <a:r>
                <a:rPr lang="pt-BR" sz="1875" b="1" dirty="0">
                  <a:solidFill>
                    <a:srgbClr val="002369"/>
                  </a:solidFill>
                </a:rPr>
                <a:t>vedação ao registro de arrolamento</a:t>
              </a:r>
            </a:p>
            <a:p>
              <a:pPr marL="267919" indent="-267919" algn="ctr">
                <a:buFont typeface="Arial" panose="020B0604020202020204" pitchFamily="34" charset="0"/>
                <a:buChar char="•"/>
              </a:pPr>
              <a:r>
                <a:rPr lang="pt-BR" sz="1875" b="1" dirty="0">
                  <a:solidFill>
                    <a:srgbClr val="002369"/>
                  </a:solidFill>
                </a:rPr>
                <a:t>preferência em licitações</a:t>
              </a:r>
            </a:p>
          </p:txBody>
        </p:sp>
        <p:sp>
          <p:nvSpPr>
            <p:cNvPr id="28" name="Seta: para a Direita 27">
              <a:extLst>
                <a:ext uri="{FF2B5EF4-FFF2-40B4-BE49-F238E27FC236}">
                  <a16:creationId xmlns:a16="http://schemas.microsoft.com/office/drawing/2014/main" id="{4990F8E9-6656-F977-BA6A-CD35207C7252}"/>
                </a:ext>
              </a:extLst>
            </p:cNvPr>
            <p:cNvSpPr/>
            <p:nvPr/>
          </p:nvSpPr>
          <p:spPr>
            <a:xfrm>
              <a:off x="4615820" y="4876820"/>
              <a:ext cx="434773" cy="227738"/>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688"/>
            </a:p>
          </p:txBody>
        </p:sp>
        <p:sp>
          <p:nvSpPr>
            <p:cNvPr id="29" name="CaixaDeTexto 28">
              <a:extLst>
                <a:ext uri="{FF2B5EF4-FFF2-40B4-BE49-F238E27FC236}">
                  <a16:creationId xmlns:a16="http://schemas.microsoft.com/office/drawing/2014/main" id="{DDF69B7F-1ED5-B901-7813-E45085898065}"/>
                </a:ext>
              </a:extLst>
            </p:cNvPr>
            <p:cNvSpPr txBox="1"/>
            <p:nvPr/>
          </p:nvSpPr>
          <p:spPr>
            <a:xfrm>
              <a:off x="5107371" y="4828199"/>
              <a:ext cx="2935169" cy="324976"/>
            </a:xfrm>
            <a:prstGeom prst="rect">
              <a:avLst/>
            </a:prstGeom>
            <a:noFill/>
          </p:spPr>
          <p:txBody>
            <a:bodyPr wrap="square" rtlCol="0">
              <a:spAutoFit/>
            </a:bodyPr>
            <a:lstStyle/>
            <a:p>
              <a:pPr algn="ctr"/>
              <a:r>
                <a:rPr lang="pt-BR" sz="1875" b="1" dirty="0">
                  <a:solidFill>
                    <a:srgbClr val="002369"/>
                  </a:solidFill>
                </a:rPr>
                <a:t>Maior atratividade para o Programa</a:t>
              </a:r>
            </a:p>
          </p:txBody>
        </p:sp>
      </p:grpSp>
      <p:sp>
        <p:nvSpPr>
          <p:cNvPr id="13" name="CaixaDeTexto 12">
            <a:extLst>
              <a:ext uri="{FF2B5EF4-FFF2-40B4-BE49-F238E27FC236}">
                <a16:creationId xmlns:a16="http://schemas.microsoft.com/office/drawing/2014/main" id="{2F0D03BB-BADB-80BF-3567-0C3568B98F49}"/>
              </a:ext>
            </a:extLst>
          </p:cNvPr>
          <p:cNvSpPr txBox="1"/>
          <p:nvPr/>
        </p:nvSpPr>
        <p:spPr>
          <a:xfrm>
            <a:off x="1031075" y="290032"/>
            <a:ext cx="9875463" cy="1262377"/>
          </a:xfrm>
          <a:prstGeom prst="rect">
            <a:avLst/>
          </a:prstGeom>
          <a:noFill/>
        </p:spPr>
        <p:txBody>
          <a:bodyPr wrap="square" lIns="107168" tIns="53584" rIns="107168" bIns="53584" anchor="t">
            <a:spAutoFit/>
          </a:bodyPr>
          <a:lstStyle/>
          <a:p>
            <a:pPr algn="ctr"/>
            <a:r>
              <a:rPr lang="pt-BR" sz="3750" b="1" dirty="0">
                <a:solidFill>
                  <a:srgbClr val="00B0F0"/>
                </a:solidFill>
                <a:cs typeface="Calibri"/>
              </a:rPr>
              <a:t>FUNDAMENTAÇÃO LEGAL </a:t>
            </a:r>
          </a:p>
          <a:p>
            <a:pPr algn="ctr"/>
            <a:r>
              <a:rPr lang="pt-BR" sz="3750" b="1" dirty="0">
                <a:solidFill>
                  <a:srgbClr val="00B0F0"/>
                </a:solidFill>
                <a:cs typeface="Calibri"/>
              </a:rPr>
              <a:t>Art. 7º da Lei 14.689/2023 e LC 225/2026</a:t>
            </a:r>
            <a:endParaRPr lang="pt-BR" sz="3750" b="1" dirty="0">
              <a:solidFill>
                <a:srgbClr val="00B0F0"/>
              </a:solidFill>
            </a:endParaRPr>
          </a:p>
        </p:txBody>
      </p:sp>
      <p:sp>
        <p:nvSpPr>
          <p:cNvPr id="5" name="CaixaDeTexto 4">
            <a:extLst>
              <a:ext uri="{FF2B5EF4-FFF2-40B4-BE49-F238E27FC236}">
                <a16:creationId xmlns:a16="http://schemas.microsoft.com/office/drawing/2014/main" id="{7AA54502-5719-F5E0-F9D2-C65E3C15F551}"/>
              </a:ext>
            </a:extLst>
          </p:cNvPr>
          <p:cNvSpPr txBox="1"/>
          <p:nvPr/>
        </p:nvSpPr>
        <p:spPr>
          <a:xfrm>
            <a:off x="1213631" y="1873249"/>
            <a:ext cx="4246687" cy="669414"/>
          </a:xfrm>
          <a:prstGeom prst="rect">
            <a:avLst/>
          </a:prstGeom>
          <a:noFill/>
        </p:spPr>
        <p:txBody>
          <a:bodyPr wrap="square" rtlCol="0">
            <a:spAutoFit/>
          </a:bodyPr>
          <a:lstStyle/>
          <a:p>
            <a:pPr algn="ctr"/>
            <a:r>
              <a:rPr lang="pt-BR" sz="1875" b="1" dirty="0">
                <a:solidFill>
                  <a:srgbClr val="002369"/>
                </a:solidFill>
              </a:rPr>
              <a:t>Medidas de Incentivo a Conformidade</a:t>
            </a:r>
          </a:p>
        </p:txBody>
      </p:sp>
      <p:sp>
        <p:nvSpPr>
          <p:cNvPr id="7" name="CaixaDeTexto 6">
            <a:extLst>
              <a:ext uri="{FF2B5EF4-FFF2-40B4-BE49-F238E27FC236}">
                <a16:creationId xmlns:a16="http://schemas.microsoft.com/office/drawing/2014/main" id="{D2EFAF06-0A50-5790-DFFE-A8C622028E41}"/>
              </a:ext>
            </a:extLst>
          </p:cNvPr>
          <p:cNvSpPr txBox="1"/>
          <p:nvPr/>
        </p:nvSpPr>
        <p:spPr>
          <a:xfrm>
            <a:off x="6593097" y="1938302"/>
            <a:ext cx="3900046" cy="669414"/>
          </a:xfrm>
          <a:prstGeom prst="rect">
            <a:avLst/>
          </a:prstGeom>
          <a:noFill/>
        </p:spPr>
        <p:txBody>
          <a:bodyPr wrap="square" rtlCol="0">
            <a:spAutoFit/>
          </a:bodyPr>
          <a:lstStyle/>
          <a:p>
            <a:pPr algn="ctr"/>
            <a:r>
              <a:rPr lang="pt-BR" sz="1875" b="1" dirty="0">
                <a:solidFill>
                  <a:srgbClr val="002369"/>
                </a:solidFill>
              </a:rPr>
              <a:t>Não aplicação penalidades, orientação prévia, serviços...</a:t>
            </a:r>
          </a:p>
        </p:txBody>
      </p:sp>
      <p:sp>
        <p:nvSpPr>
          <p:cNvPr id="16" name="Seta: para a Direita 15">
            <a:extLst>
              <a:ext uri="{FF2B5EF4-FFF2-40B4-BE49-F238E27FC236}">
                <a16:creationId xmlns:a16="http://schemas.microsoft.com/office/drawing/2014/main" id="{B9A82FE0-0D86-879A-E05C-6C753E6B493C}"/>
              </a:ext>
            </a:extLst>
          </p:cNvPr>
          <p:cNvSpPr/>
          <p:nvPr/>
        </p:nvSpPr>
        <p:spPr>
          <a:xfrm>
            <a:off x="5722364" y="2012755"/>
            <a:ext cx="608687" cy="266909"/>
          </a:xfrm>
          <a:prstGeom prst="right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1688"/>
          </a:p>
        </p:txBody>
      </p:sp>
    </p:spTree>
    <p:extLst>
      <p:ext uri="{BB962C8B-B14F-4D97-AF65-F5344CB8AC3E}">
        <p14:creationId xmlns:p14="http://schemas.microsoft.com/office/powerpoint/2010/main" val="1934507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Gráfico, Gráfico de cascata&#10;&#10;Descrição gerada automaticamente">
            <a:extLst>
              <a:ext uri="{FF2B5EF4-FFF2-40B4-BE49-F238E27FC236}">
                <a16:creationId xmlns:a16="http://schemas.microsoft.com/office/drawing/2014/main" id="{7800EE8D-B081-E79D-BE45-F4266D7F3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1" name="Imagem 10" descr="Logotipo, nome da empresa&#10;&#10;Descrição gerada automaticamente">
            <a:extLst>
              <a:ext uri="{FF2B5EF4-FFF2-40B4-BE49-F238E27FC236}">
                <a16:creationId xmlns:a16="http://schemas.microsoft.com/office/drawing/2014/main" id="{D4BEE3E1-918E-C03C-7FDC-47A22EF89E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5154" y="5963355"/>
            <a:ext cx="1095435" cy="743689"/>
          </a:xfrm>
          <a:prstGeom prst="rect">
            <a:avLst/>
          </a:prstGeom>
        </p:spPr>
      </p:pic>
      <p:sp>
        <p:nvSpPr>
          <p:cNvPr id="6" name="CaixaDeTexto 5">
            <a:extLst>
              <a:ext uri="{FF2B5EF4-FFF2-40B4-BE49-F238E27FC236}">
                <a16:creationId xmlns:a16="http://schemas.microsoft.com/office/drawing/2014/main" id="{ED9A1752-8EB0-23C8-0D11-7E18BB6DE467}"/>
              </a:ext>
            </a:extLst>
          </p:cNvPr>
          <p:cNvSpPr txBox="1"/>
          <p:nvPr/>
        </p:nvSpPr>
        <p:spPr>
          <a:xfrm>
            <a:off x="1490640" y="614925"/>
            <a:ext cx="10152012" cy="1241325"/>
          </a:xfrm>
          <a:prstGeom prst="rect">
            <a:avLst/>
          </a:prstGeom>
          <a:noFill/>
        </p:spPr>
        <p:txBody>
          <a:bodyPr wrap="square" lIns="100480" tIns="50240" rIns="100480" bIns="50240" anchor="t">
            <a:spAutoFit/>
          </a:bodyPr>
          <a:lstStyle/>
          <a:p>
            <a:r>
              <a:rPr lang="pt-BR" sz="4125" b="1" dirty="0">
                <a:solidFill>
                  <a:srgbClr val="00B0F0"/>
                </a:solidFill>
                <a:cs typeface="Calibri"/>
              </a:rPr>
              <a:t>ETAPAS DO PROCESSO DE ADESÃO</a:t>
            </a:r>
          </a:p>
          <a:p>
            <a:r>
              <a:rPr lang="pt-BR" sz="3282" b="1" dirty="0">
                <a:solidFill>
                  <a:srgbClr val="00B0F0"/>
                </a:solidFill>
                <a:cs typeface="Calibri"/>
              </a:rPr>
              <a:t>Aplicadas à 1ª Edição – 40 vagas</a:t>
            </a:r>
            <a:endParaRPr lang="pt-BR" sz="3282" b="1" dirty="0">
              <a:solidFill>
                <a:srgbClr val="00B0F0"/>
              </a:solidFill>
            </a:endParaRPr>
          </a:p>
        </p:txBody>
      </p:sp>
      <p:graphicFrame>
        <p:nvGraphicFramePr>
          <p:cNvPr id="2" name="Diagrama 1">
            <a:extLst>
              <a:ext uri="{FF2B5EF4-FFF2-40B4-BE49-F238E27FC236}">
                <a16:creationId xmlns:a16="http://schemas.microsoft.com/office/drawing/2014/main" id="{66AB7EC8-C93F-C233-3EF4-3F3BEF4C08BD}"/>
              </a:ext>
            </a:extLst>
          </p:cNvPr>
          <p:cNvGraphicFramePr/>
          <p:nvPr/>
        </p:nvGraphicFramePr>
        <p:xfrm>
          <a:off x="916219" y="1798039"/>
          <a:ext cx="10383377" cy="401435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CaixaDeTexto 4">
            <a:extLst>
              <a:ext uri="{FF2B5EF4-FFF2-40B4-BE49-F238E27FC236}">
                <a16:creationId xmlns:a16="http://schemas.microsoft.com/office/drawing/2014/main" id="{4F73DCBC-1820-3511-BFDF-2DE33F63E709}"/>
              </a:ext>
            </a:extLst>
          </p:cNvPr>
          <p:cNvSpPr txBox="1"/>
          <p:nvPr/>
        </p:nvSpPr>
        <p:spPr>
          <a:xfrm>
            <a:off x="916220" y="4839955"/>
            <a:ext cx="2365781" cy="940257"/>
          </a:xfrm>
          <a:prstGeom prst="wedgeRoundRectCallout">
            <a:avLst>
              <a:gd name="adj1" fmla="val -18581"/>
              <a:gd name="adj2" fmla="val -85028"/>
              <a:gd name="adj3" fmla="val 16667"/>
            </a:avLst>
          </a:prstGeom>
          <a:noFill/>
          <a:ln>
            <a:solidFill>
              <a:srgbClr val="5B9BD5"/>
            </a:solidFill>
            <a:prstDash val="dash"/>
          </a:ln>
        </p:spPr>
        <p:txBody>
          <a:bodyPr wrap="square">
            <a:spAutoFit/>
          </a:bodyPr>
          <a:lstStyle/>
          <a:p>
            <a:r>
              <a:rPr lang="pt-BR" sz="1641" b="1" dirty="0">
                <a:solidFill>
                  <a:srgbClr val="5B9BD5"/>
                </a:solidFill>
              </a:rPr>
              <a:t>Pela RFB</a:t>
            </a:r>
          </a:p>
          <a:p>
            <a:r>
              <a:rPr lang="pt-BR" sz="1641" dirty="0">
                <a:solidFill>
                  <a:srgbClr val="5B9BD5"/>
                </a:solidFill>
              </a:rPr>
              <a:t>Portaria RFB 621/2025</a:t>
            </a:r>
          </a:p>
          <a:p>
            <a:r>
              <a:rPr lang="pt-BR" sz="1641" b="1" dirty="0">
                <a:solidFill>
                  <a:srgbClr val="5B9BD5"/>
                </a:solidFill>
              </a:rPr>
              <a:t>Em 8/12/2025</a:t>
            </a:r>
          </a:p>
        </p:txBody>
      </p:sp>
      <p:cxnSp>
        <p:nvCxnSpPr>
          <p:cNvPr id="3" name="Conector reto 2">
            <a:extLst>
              <a:ext uri="{FF2B5EF4-FFF2-40B4-BE49-F238E27FC236}">
                <a16:creationId xmlns:a16="http://schemas.microsoft.com/office/drawing/2014/main" id="{3D8E059A-0B7A-EC10-EFF3-598CF18C989A}"/>
              </a:ext>
            </a:extLst>
          </p:cNvPr>
          <p:cNvCxnSpPr>
            <a:cxnSpLocks/>
          </p:cNvCxnSpPr>
          <p:nvPr/>
        </p:nvCxnSpPr>
        <p:spPr>
          <a:xfrm>
            <a:off x="1532134" y="1254418"/>
            <a:ext cx="751693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8" name="Conector reto 7">
            <a:extLst>
              <a:ext uri="{FF2B5EF4-FFF2-40B4-BE49-F238E27FC236}">
                <a16:creationId xmlns:a16="http://schemas.microsoft.com/office/drawing/2014/main" id="{26C0D32C-60E7-3F8D-ED9C-8F41E90A8A43}"/>
              </a:ext>
            </a:extLst>
          </p:cNvPr>
          <p:cNvCxnSpPr>
            <a:cxnSpLocks/>
          </p:cNvCxnSpPr>
          <p:nvPr/>
        </p:nvCxnSpPr>
        <p:spPr>
          <a:xfrm>
            <a:off x="1532134" y="1808614"/>
            <a:ext cx="3694615"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870054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4E234-F612-2844-DB03-B3E5F7AF1A3F}"/>
            </a:ext>
          </a:extLst>
        </p:cNvPr>
        <p:cNvGrpSpPr/>
        <p:nvPr/>
      </p:nvGrpSpPr>
      <p:grpSpPr>
        <a:xfrm>
          <a:off x="0" y="0"/>
          <a:ext cx="0" cy="0"/>
          <a:chOff x="0" y="0"/>
          <a:chExt cx="0" cy="0"/>
        </a:xfrm>
      </p:grpSpPr>
      <p:pic>
        <p:nvPicPr>
          <p:cNvPr id="7" name="Imagem 6" descr="Gráfico, Gráfico de cascata&#10;&#10;Descrição gerada automaticamente">
            <a:extLst>
              <a:ext uri="{FF2B5EF4-FFF2-40B4-BE49-F238E27FC236}">
                <a16:creationId xmlns:a16="http://schemas.microsoft.com/office/drawing/2014/main" id="{F5100ADC-15DD-9FE1-AA48-B75ADD6D17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11" name="Imagem 10" descr="Logotipo, nome da empresa&#10;&#10;Descrição gerada automaticamente">
            <a:extLst>
              <a:ext uri="{FF2B5EF4-FFF2-40B4-BE49-F238E27FC236}">
                <a16:creationId xmlns:a16="http://schemas.microsoft.com/office/drawing/2014/main" id="{0C1D4FCC-BCAC-EF44-E380-329D4CD5E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5154" y="5963355"/>
            <a:ext cx="1095435" cy="743689"/>
          </a:xfrm>
          <a:prstGeom prst="rect">
            <a:avLst/>
          </a:prstGeom>
        </p:spPr>
      </p:pic>
      <p:graphicFrame>
        <p:nvGraphicFramePr>
          <p:cNvPr id="2" name="Diagrama 1">
            <a:extLst>
              <a:ext uri="{FF2B5EF4-FFF2-40B4-BE49-F238E27FC236}">
                <a16:creationId xmlns:a16="http://schemas.microsoft.com/office/drawing/2014/main" id="{0102296C-F8DD-0DA0-95E1-4510352661D5}"/>
              </a:ext>
            </a:extLst>
          </p:cNvPr>
          <p:cNvGraphicFramePr/>
          <p:nvPr>
            <p:extLst>
              <p:ext uri="{D42A27DB-BD31-4B8C-83A1-F6EECF244321}">
                <p14:modId xmlns:p14="http://schemas.microsoft.com/office/powerpoint/2010/main" val="1593193543"/>
              </p:ext>
            </p:extLst>
          </p:nvPr>
        </p:nvGraphicFramePr>
        <p:xfrm>
          <a:off x="916219" y="1696936"/>
          <a:ext cx="10383377" cy="401435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Balão de Fala: Retângulo com Cantos Arredondados 2">
            <a:extLst>
              <a:ext uri="{FF2B5EF4-FFF2-40B4-BE49-F238E27FC236}">
                <a16:creationId xmlns:a16="http://schemas.microsoft.com/office/drawing/2014/main" id="{7DB4EAB7-78B6-E59B-19DB-4D3EB24E4962}"/>
              </a:ext>
            </a:extLst>
          </p:cNvPr>
          <p:cNvSpPr/>
          <p:nvPr/>
        </p:nvSpPr>
        <p:spPr>
          <a:xfrm>
            <a:off x="3787510" y="4761900"/>
            <a:ext cx="4827645" cy="1688396"/>
          </a:xfrm>
          <a:prstGeom prst="wedgeRoundRectCallout">
            <a:avLst>
              <a:gd name="adj1" fmla="val 88503"/>
              <a:gd name="adj2" fmla="val -68966"/>
              <a:gd name="adj3" fmla="val 16667"/>
            </a:avLst>
          </a:prstGeom>
          <a:noFill/>
          <a:ln>
            <a:solidFill>
              <a:srgbClr val="70AD47"/>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pt-BR" sz="1641" b="1" dirty="0">
                <a:solidFill>
                  <a:srgbClr val="70AD47"/>
                </a:solidFill>
              </a:rPr>
              <a:t>Pela RFB</a:t>
            </a:r>
          </a:p>
          <a:p>
            <a:r>
              <a:rPr lang="pt-BR" sz="1641" b="1" dirty="0">
                <a:solidFill>
                  <a:srgbClr val="70AD47"/>
                </a:solidFill>
              </a:rPr>
              <a:t>Até 30/6/2026</a:t>
            </a:r>
          </a:p>
          <a:p>
            <a:r>
              <a:rPr lang="pt-BR" sz="1641" b="1" dirty="0">
                <a:solidFill>
                  <a:srgbClr val="70AD47"/>
                </a:solidFill>
              </a:rPr>
              <a:t>Condições</a:t>
            </a:r>
            <a:r>
              <a:rPr lang="pt-BR" sz="1641" dirty="0">
                <a:solidFill>
                  <a:srgbClr val="70AD47"/>
                </a:solidFill>
              </a:rPr>
              <a:t>:</a:t>
            </a:r>
          </a:p>
          <a:p>
            <a:pPr marL="870737" lvl="1" indent="-334899">
              <a:buFont typeface="Arial" panose="020B0604020202020204" pitchFamily="34" charset="0"/>
              <a:buChar char="•"/>
            </a:pPr>
            <a:r>
              <a:rPr lang="pt-BR" sz="1641" dirty="0">
                <a:solidFill>
                  <a:srgbClr val="70AD47"/>
                </a:solidFill>
              </a:rPr>
              <a:t>Contribuinte validado</a:t>
            </a:r>
          </a:p>
          <a:p>
            <a:pPr marL="870737" lvl="1" indent="-334899">
              <a:buFont typeface="Arial" panose="020B0604020202020204" pitchFamily="34" charset="0"/>
              <a:buChar char="•"/>
            </a:pPr>
            <a:r>
              <a:rPr lang="pt-BR" sz="1641" dirty="0">
                <a:solidFill>
                  <a:srgbClr val="70AD47"/>
                </a:solidFill>
              </a:rPr>
              <a:t>Plano de Trabalho assinado </a:t>
            </a:r>
          </a:p>
          <a:p>
            <a:r>
              <a:rPr lang="pt-BR" sz="1641" dirty="0">
                <a:solidFill>
                  <a:srgbClr val="70AD47"/>
                </a:solidFill>
              </a:rPr>
              <a:t>Ato Declaratório Executivo (ADE) publicado no DOU</a:t>
            </a:r>
          </a:p>
        </p:txBody>
      </p:sp>
      <p:sp>
        <p:nvSpPr>
          <p:cNvPr id="4" name="CaixaDeTexto 3">
            <a:extLst>
              <a:ext uri="{FF2B5EF4-FFF2-40B4-BE49-F238E27FC236}">
                <a16:creationId xmlns:a16="http://schemas.microsoft.com/office/drawing/2014/main" id="{855C1D16-DA15-F233-1AD7-905C590D80B9}"/>
              </a:ext>
            </a:extLst>
          </p:cNvPr>
          <p:cNvSpPr txBox="1"/>
          <p:nvPr/>
        </p:nvSpPr>
        <p:spPr>
          <a:xfrm>
            <a:off x="1490640" y="614925"/>
            <a:ext cx="10152012" cy="1241325"/>
          </a:xfrm>
          <a:prstGeom prst="rect">
            <a:avLst/>
          </a:prstGeom>
          <a:noFill/>
        </p:spPr>
        <p:txBody>
          <a:bodyPr wrap="square" lIns="100480" tIns="50240" rIns="100480" bIns="50240" anchor="t">
            <a:spAutoFit/>
          </a:bodyPr>
          <a:lstStyle/>
          <a:p>
            <a:r>
              <a:rPr lang="pt-BR" sz="4125" b="1" dirty="0">
                <a:solidFill>
                  <a:srgbClr val="00B0F0"/>
                </a:solidFill>
                <a:cs typeface="Calibri"/>
              </a:rPr>
              <a:t>ETAPAS DO PROCESSO DE ADESÃO</a:t>
            </a:r>
          </a:p>
          <a:p>
            <a:r>
              <a:rPr lang="pt-BR" sz="3282" b="1" dirty="0">
                <a:solidFill>
                  <a:srgbClr val="00B0F0"/>
                </a:solidFill>
                <a:cs typeface="Calibri"/>
              </a:rPr>
              <a:t>Aplicadas à 1ª Edição</a:t>
            </a:r>
            <a:endParaRPr lang="pt-BR" sz="3282" b="1" dirty="0">
              <a:solidFill>
                <a:srgbClr val="00B0F0"/>
              </a:solidFill>
            </a:endParaRPr>
          </a:p>
        </p:txBody>
      </p:sp>
      <p:cxnSp>
        <p:nvCxnSpPr>
          <p:cNvPr id="5" name="Conector reto 4">
            <a:extLst>
              <a:ext uri="{FF2B5EF4-FFF2-40B4-BE49-F238E27FC236}">
                <a16:creationId xmlns:a16="http://schemas.microsoft.com/office/drawing/2014/main" id="{62A071C3-7D23-4E42-B6CA-4FEC79699A7D}"/>
              </a:ext>
            </a:extLst>
          </p:cNvPr>
          <p:cNvCxnSpPr>
            <a:cxnSpLocks/>
          </p:cNvCxnSpPr>
          <p:nvPr/>
        </p:nvCxnSpPr>
        <p:spPr>
          <a:xfrm>
            <a:off x="1532134" y="1254418"/>
            <a:ext cx="7516936"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6" name="Conector reto 5">
            <a:extLst>
              <a:ext uri="{FF2B5EF4-FFF2-40B4-BE49-F238E27FC236}">
                <a16:creationId xmlns:a16="http://schemas.microsoft.com/office/drawing/2014/main" id="{FEDD16B5-74A2-022B-FE44-ADE671177F35}"/>
              </a:ext>
            </a:extLst>
          </p:cNvPr>
          <p:cNvCxnSpPr>
            <a:cxnSpLocks/>
          </p:cNvCxnSpPr>
          <p:nvPr/>
        </p:nvCxnSpPr>
        <p:spPr>
          <a:xfrm>
            <a:off x="1532134" y="1808614"/>
            <a:ext cx="3694615"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361211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Gráfico, Gráfico de cascata&#10;&#10;Descrição gerada automaticamente">
            <a:extLst>
              <a:ext uri="{FF2B5EF4-FFF2-40B4-BE49-F238E27FC236}">
                <a16:creationId xmlns:a16="http://schemas.microsoft.com/office/drawing/2014/main" id="{2B6F45EA-F7F5-344A-D47C-272F3F82D2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
            <a:ext cx="11430000" cy="6858000"/>
          </a:xfrm>
          <a:prstGeom prst="rect">
            <a:avLst/>
          </a:prstGeom>
        </p:spPr>
      </p:pic>
      <p:pic>
        <p:nvPicPr>
          <p:cNvPr id="6" name="Imagem 5">
            <a:extLst>
              <a:ext uri="{FF2B5EF4-FFF2-40B4-BE49-F238E27FC236}">
                <a16:creationId xmlns:a16="http://schemas.microsoft.com/office/drawing/2014/main" id="{3411344E-E8CA-7465-664A-468619CA0091}"/>
              </a:ext>
            </a:extLst>
          </p:cNvPr>
          <p:cNvPicPr>
            <a:picLocks noChangeAspect="1"/>
          </p:cNvPicPr>
          <p:nvPr/>
        </p:nvPicPr>
        <p:blipFill rotWithShape="1">
          <a:blip r:embed="rId4">
            <a:extLst>
              <a:ext uri="{28A0092B-C50C-407E-A947-70E740481C1C}">
                <a14:useLocalDpi xmlns:a14="http://schemas.microsoft.com/office/drawing/2010/main" val="0"/>
              </a:ext>
            </a:extLst>
          </a:blip>
          <a:srcRect l="43976" r="42086" b="18470"/>
          <a:stretch/>
        </p:blipFill>
        <p:spPr>
          <a:xfrm>
            <a:off x="10712470" y="1157433"/>
            <a:ext cx="1098531" cy="4543134"/>
          </a:xfrm>
          <a:prstGeom prst="rect">
            <a:avLst/>
          </a:prstGeom>
        </p:spPr>
      </p:pic>
      <p:sp>
        <p:nvSpPr>
          <p:cNvPr id="13" name="CaixaDeTexto 12">
            <a:extLst>
              <a:ext uri="{FF2B5EF4-FFF2-40B4-BE49-F238E27FC236}">
                <a16:creationId xmlns:a16="http://schemas.microsoft.com/office/drawing/2014/main" id="{4B41AFFD-A898-B51B-5540-050B8CB9FF5C}"/>
              </a:ext>
            </a:extLst>
          </p:cNvPr>
          <p:cNvSpPr txBox="1"/>
          <p:nvPr/>
        </p:nvSpPr>
        <p:spPr>
          <a:xfrm>
            <a:off x="705331" y="1383528"/>
            <a:ext cx="9682808" cy="5560156"/>
          </a:xfrm>
          <a:prstGeom prst="rect">
            <a:avLst/>
          </a:prstGeom>
          <a:noFill/>
        </p:spPr>
        <p:txBody>
          <a:bodyPr wrap="square" lIns="107168" tIns="53584" rIns="107168" bIns="53584" anchor="t">
            <a:spAutoFit/>
          </a:bodyPr>
          <a:lstStyle/>
          <a:p>
            <a:pPr fontAlgn="base">
              <a:lnSpc>
                <a:spcPct val="90000"/>
              </a:lnSpc>
              <a:spcBef>
                <a:spcPct val="0"/>
              </a:spcBef>
              <a:spcAft>
                <a:spcPts val="563"/>
              </a:spcAft>
            </a:pPr>
            <a:r>
              <a:rPr lang="pt-BR" sz="2813" b="1" dirty="0">
                <a:solidFill>
                  <a:srgbClr val="00B0F0"/>
                </a:solidFill>
                <a:ea typeface="+mn-lt"/>
                <a:cs typeface="+mn-lt"/>
              </a:rPr>
              <a:t>O que são Planos de Trabalho de Conformidade do Confia? </a:t>
            </a:r>
          </a:p>
          <a:p>
            <a:pPr marL="401879" indent="-401879" fontAlgn="base">
              <a:lnSpc>
                <a:spcPct val="90000"/>
              </a:lnSpc>
              <a:spcBef>
                <a:spcPct val="0"/>
              </a:spcBef>
              <a:spcAft>
                <a:spcPts val="563"/>
              </a:spcAft>
              <a:buFont typeface="Arial" panose="020B0604020202020204" pitchFamily="34" charset="0"/>
              <a:buChar char="•"/>
            </a:pPr>
            <a:r>
              <a:rPr lang="pt-BR" sz="2813" dirty="0">
                <a:solidFill>
                  <a:schemeClr val="tx2"/>
                </a:solidFill>
                <a:latin typeface="Calibri"/>
                <a:ea typeface="Calibri" panose="020F0502020204030204" pitchFamily="34" charset="0"/>
                <a:cs typeface="Calibri"/>
              </a:rPr>
              <a:t>São documentos </a:t>
            </a:r>
            <a:r>
              <a:rPr lang="pt-BR" sz="2813" b="1" dirty="0">
                <a:solidFill>
                  <a:schemeClr val="tx2"/>
                </a:solidFill>
                <a:latin typeface="Calibri"/>
                <a:ea typeface="Calibri" panose="020F0502020204030204" pitchFamily="34" charset="0"/>
                <a:cs typeface="Calibri"/>
              </a:rPr>
              <a:t>construídos de forma cooperativa e dialogada com as empresas </a:t>
            </a:r>
            <a:r>
              <a:rPr lang="pt-BR" sz="2813" dirty="0">
                <a:solidFill>
                  <a:schemeClr val="tx2"/>
                </a:solidFill>
                <a:latin typeface="Calibri"/>
                <a:ea typeface="Calibri" panose="020F0502020204030204" pitchFamily="34" charset="0"/>
                <a:cs typeface="Calibri"/>
              </a:rPr>
              <a:t>participantes do Confia.</a:t>
            </a:r>
          </a:p>
          <a:p>
            <a:pPr marL="401879" indent="-401879" fontAlgn="base">
              <a:lnSpc>
                <a:spcPct val="90000"/>
              </a:lnSpc>
              <a:spcBef>
                <a:spcPct val="0"/>
              </a:spcBef>
              <a:spcAft>
                <a:spcPts val="563"/>
              </a:spcAft>
              <a:buFont typeface="Arial" panose="020B0604020202020204" pitchFamily="34" charset="0"/>
              <a:buChar char="•"/>
            </a:pPr>
            <a:r>
              <a:rPr lang="pt-BR" sz="2813" b="1" dirty="0">
                <a:solidFill>
                  <a:schemeClr val="tx2"/>
                </a:solidFill>
                <a:latin typeface="Calibri"/>
                <a:ea typeface="Calibri" panose="020F0502020204030204" pitchFamily="34" charset="0"/>
                <a:cs typeface="Calibri"/>
              </a:rPr>
              <a:t>Consolidam as principais questões fiscais de interesse da RFB e das empresas</a:t>
            </a:r>
            <a:r>
              <a:rPr lang="pt-BR" sz="2813" dirty="0">
                <a:solidFill>
                  <a:schemeClr val="tx2"/>
                </a:solidFill>
                <a:latin typeface="Calibri"/>
                <a:ea typeface="Calibri" panose="020F0502020204030204" pitchFamily="34" charset="0"/>
                <a:cs typeface="Calibri"/>
              </a:rPr>
              <a:t> para tratamento em trabalho cooperativo.</a:t>
            </a:r>
          </a:p>
          <a:p>
            <a:pPr marL="401879" indent="-401879" fontAlgn="base">
              <a:lnSpc>
                <a:spcPct val="90000"/>
              </a:lnSpc>
              <a:spcBef>
                <a:spcPct val="0"/>
              </a:spcBef>
              <a:spcAft>
                <a:spcPts val="563"/>
              </a:spcAft>
              <a:buFont typeface="Arial" panose="020B0604020202020204" pitchFamily="34" charset="0"/>
              <a:buChar char="•"/>
            </a:pPr>
            <a:r>
              <a:rPr lang="pt-BR" sz="2813" b="1" dirty="0">
                <a:solidFill>
                  <a:schemeClr val="tx2"/>
                </a:solidFill>
                <a:latin typeface="Calibri"/>
                <a:ea typeface="Calibri" panose="020F0502020204030204" pitchFamily="34" charset="0"/>
                <a:cs typeface="Calibri"/>
              </a:rPr>
              <a:t>Dão previsibilidade </a:t>
            </a:r>
            <a:r>
              <a:rPr lang="pt-BR" sz="2813" dirty="0">
                <a:solidFill>
                  <a:schemeClr val="tx2"/>
                </a:solidFill>
                <a:latin typeface="Calibri"/>
                <a:ea typeface="Calibri" panose="020F0502020204030204" pitchFamily="34" charset="0"/>
                <a:cs typeface="Calibri"/>
              </a:rPr>
              <a:t>e compreensão sobre todas as questões relevantes que a Administração pretende trabalhar com os contribuintes durante determinado período. </a:t>
            </a:r>
          </a:p>
          <a:p>
            <a:pPr marL="401879" indent="-401879" fontAlgn="base">
              <a:lnSpc>
                <a:spcPct val="90000"/>
              </a:lnSpc>
              <a:spcBef>
                <a:spcPct val="0"/>
              </a:spcBef>
              <a:spcAft>
                <a:spcPts val="563"/>
              </a:spcAft>
              <a:buFont typeface="Arial" panose="020B0604020202020204" pitchFamily="34" charset="0"/>
              <a:buChar char="•"/>
            </a:pPr>
            <a:r>
              <a:rPr lang="pt-BR" sz="2813" dirty="0">
                <a:solidFill>
                  <a:schemeClr val="tx2"/>
                </a:solidFill>
                <a:latin typeface="Calibri"/>
                <a:ea typeface="Calibri" panose="020F0502020204030204" pitchFamily="34" charset="0"/>
                <a:cs typeface="Calibri"/>
              </a:rPr>
              <a:t>Oferecem a possibilidade e </a:t>
            </a:r>
            <a:r>
              <a:rPr lang="pt-BR" sz="2813" b="1" dirty="0">
                <a:solidFill>
                  <a:schemeClr val="tx2"/>
                </a:solidFill>
                <a:latin typeface="Calibri"/>
                <a:ea typeface="Calibri" panose="020F0502020204030204" pitchFamily="34" charset="0"/>
                <a:cs typeface="Calibri"/>
              </a:rPr>
              <a:t>encorajam os contribuintes para trazer dúvidas tributárias</a:t>
            </a:r>
            <a:r>
              <a:rPr lang="pt-BR" sz="2813" dirty="0">
                <a:solidFill>
                  <a:schemeClr val="tx2"/>
                </a:solidFill>
                <a:latin typeface="Calibri"/>
                <a:ea typeface="Calibri" panose="020F0502020204030204" pitchFamily="34" charset="0"/>
                <a:cs typeface="Calibri"/>
              </a:rPr>
              <a:t> que pretendem resolver junto à RFB. </a:t>
            </a:r>
          </a:p>
          <a:p>
            <a:pPr marL="401879" indent="-401879" fontAlgn="base">
              <a:lnSpc>
                <a:spcPct val="90000"/>
              </a:lnSpc>
              <a:spcBef>
                <a:spcPct val="0"/>
              </a:spcBef>
              <a:spcAft>
                <a:spcPts val="563"/>
              </a:spcAft>
              <a:buFont typeface="Arial" panose="020B0604020202020204" pitchFamily="34" charset="0"/>
              <a:buChar char="•"/>
            </a:pPr>
            <a:endParaRPr lang="pt-BR" sz="2813" dirty="0">
              <a:solidFill>
                <a:srgbClr val="00B0F0"/>
              </a:solidFill>
              <a:ea typeface="+mn-lt"/>
              <a:cs typeface="+mn-lt"/>
            </a:endParaRPr>
          </a:p>
        </p:txBody>
      </p:sp>
      <p:pic>
        <p:nvPicPr>
          <p:cNvPr id="2" name="Imagem 1" descr="Logotipo, nome da empresa&#10;&#10;Descrição gerada automaticamente">
            <a:extLst>
              <a:ext uri="{FF2B5EF4-FFF2-40B4-BE49-F238E27FC236}">
                <a16:creationId xmlns:a16="http://schemas.microsoft.com/office/drawing/2014/main" id="{56BC3EC6-E39D-2C60-51CD-8CED983AC2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5860" y="6006648"/>
            <a:ext cx="1168337" cy="793183"/>
          </a:xfrm>
          <a:prstGeom prst="rect">
            <a:avLst/>
          </a:prstGeom>
        </p:spPr>
      </p:pic>
      <p:sp>
        <p:nvSpPr>
          <p:cNvPr id="3" name="CaixaDeTexto 2">
            <a:extLst>
              <a:ext uri="{FF2B5EF4-FFF2-40B4-BE49-F238E27FC236}">
                <a16:creationId xmlns:a16="http://schemas.microsoft.com/office/drawing/2014/main" id="{B89BA0F6-AA71-F2AE-611E-6C2DAB0E4793}"/>
              </a:ext>
            </a:extLst>
          </p:cNvPr>
          <p:cNvSpPr txBox="1"/>
          <p:nvPr/>
        </p:nvSpPr>
        <p:spPr>
          <a:xfrm>
            <a:off x="1578775" y="390815"/>
            <a:ext cx="9465049" cy="642499"/>
          </a:xfrm>
          <a:prstGeom prst="rect">
            <a:avLst/>
          </a:prstGeom>
          <a:noFill/>
        </p:spPr>
        <p:txBody>
          <a:bodyPr wrap="square" lIns="100470" tIns="50236" rIns="100470" bIns="50236" anchor="t">
            <a:spAutoFit/>
          </a:bodyPr>
          <a:lstStyle/>
          <a:p>
            <a:r>
              <a:rPr lang="es-ES" sz="3516" b="1" dirty="0">
                <a:solidFill>
                  <a:srgbClr val="00B0F0"/>
                </a:solidFill>
                <a:cs typeface="Calibri"/>
              </a:rPr>
              <a:t>PLANOS DE TRABALHO CONFIA</a:t>
            </a:r>
            <a:endParaRPr lang="pt-BR" sz="3516" b="1" dirty="0">
              <a:solidFill>
                <a:srgbClr val="00B0F0"/>
              </a:solidFill>
            </a:endParaRPr>
          </a:p>
        </p:txBody>
      </p:sp>
      <p:cxnSp>
        <p:nvCxnSpPr>
          <p:cNvPr id="4" name="Conector reto 3">
            <a:extLst>
              <a:ext uri="{FF2B5EF4-FFF2-40B4-BE49-F238E27FC236}">
                <a16:creationId xmlns:a16="http://schemas.microsoft.com/office/drawing/2014/main" id="{E12FC7F5-EE83-9667-D0AB-109AAA4C6810}"/>
              </a:ext>
            </a:extLst>
          </p:cNvPr>
          <p:cNvCxnSpPr>
            <a:cxnSpLocks/>
          </p:cNvCxnSpPr>
          <p:nvPr/>
        </p:nvCxnSpPr>
        <p:spPr>
          <a:xfrm>
            <a:off x="1673358" y="985708"/>
            <a:ext cx="5672257" cy="0"/>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285676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3037B-5960-DA80-9B6D-88FD2320CE97}"/>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DE4F384A-10BE-B870-4C7A-F91BBA7D1E4B}"/>
              </a:ext>
            </a:extLst>
          </p:cNvPr>
          <p:cNvSpPr txBox="1">
            <a:spLocks/>
          </p:cNvSpPr>
          <p:nvPr/>
        </p:nvSpPr>
        <p:spPr>
          <a:xfrm>
            <a:off x="544285" y="353193"/>
            <a:ext cx="10515600"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rgbClr val="00B0F0"/>
                </a:solidFill>
              </a:rPr>
              <a:t>Qual o Papel do Auditor-Fiscal no Programa CONFIA?</a:t>
            </a:r>
          </a:p>
        </p:txBody>
      </p:sp>
      <p:pic>
        <p:nvPicPr>
          <p:cNvPr id="1026" name="Picture 2" descr="Thumbnail Image ">
            <a:extLst>
              <a:ext uri="{FF2B5EF4-FFF2-40B4-BE49-F238E27FC236}">
                <a16:creationId xmlns:a16="http://schemas.microsoft.com/office/drawing/2014/main" id="{A15D25BA-751F-37BC-D897-671C26F2EA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1039" y="1937118"/>
            <a:ext cx="7362092" cy="466590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6E4309EE-E283-E1AB-6B48-3025BC3F3979}"/>
              </a:ext>
            </a:extLst>
          </p:cNvPr>
          <p:cNvPicPr>
            <a:picLocks noChangeAspect="1"/>
          </p:cNvPicPr>
          <p:nvPr/>
        </p:nvPicPr>
        <p:blipFill>
          <a:blip r:embed="rId4"/>
          <a:stretch>
            <a:fillRect/>
          </a:stretch>
        </p:blipFill>
        <p:spPr>
          <a:xfrm>
            <a:off x="10191471" y="6067315"/>
            <a:ext cx="2000529" cy="790685"/>
          </a:xfrm>
          <a:prstGeom prst="rect">
            <a:avLst/>
          </a:prstGeom>
        </p:spPr>
      </p:pic>
      <p:pic>
        <p:nvPicPr>
          <p:cNvPr id="2" name="Imagem 1" descr="Logotipo, nome da empresa&#10;&#10;Descrição gerada automaticamente">
            <a:extLst>
              <a:ext uri="{FF2B5EF4-FFF2-40B4-BE49-F238E27FC236}">
                <a16:creationId xmlns:a16="http://schemas.microsoft.com/office/drawing/2014/main" id="{394B69C4-A6F1-7A65-03DF-06429696C5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60460" y="5274132"/>
            <a:ext cx="1168337" cy="793183"/>
          </a:xfrm>
          <a:prstGeom prst="rect">
            <a:avLst/>
          </a:prstGeom>
        </p:spPr>
      </p:pic>
    </p:spTree>
    <p:extLst>
      <p:ext uri="{BB962C8B-B14F-4D97-AF65-F5344CB8AC3E}">
        <p14:creationId xmlns:p14="http://schemas.microsoft.com/office/powerpoint/2010/main" val="418450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44A8A-C9B1-93F4-AC64-3C5722A1DC25}"/>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9F362DEA-054A-0BC6-EEEE-6CE732BE4330}"/>
              </a:ext>
            </a:extLst>
          </p:cNvPr>
          <p:cNvSpPr txBox="1">
            <a:spLocks/>
          </p:cNvSpPr>
          <p:nvPr/>
        </p:nvSpPr>
        <p:spPr>
          <a:xfrm>
            <a:off x="1401486" y="415636"/>
            <a:ext cx="9389027" cy="170411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3600" b="1" dirty="0">
                <a:solidFill>
                  <a:srgbClr val="00B0F0"/>
                </a:solidFill>
              </a:rPr>
              <a:t>Como seria uma “fiscalização” dialogada na qual o Auditor-Fiscal e o contribuinte tem o compromisso de cooperação e transparência? </a:t>
            </a:r>
          </a:p>
        </p:txBody>
      </p:sp>
      <p:sp>
        <p:nvSpPr>
          <p:cNvPr id="4" name="Título 1">
            <a:extLst>
              <a:ext uri="{FF2B5EF4-FFF2-40B4-BE49-F238E27FC236}">
                <a16:creationId xmlns:a16="http://schemas.microsoft.com/office/drawing/2014/main" id="{79B33E2A-C118-9719-EBD8-AD6787BEB7AF}"/>
              </a:ext>
            </a:extLst>
          </p:cNvPr>
          <p:cNvSpPr txBox="1">
            <a:spLocks/>
          </p:cNvSpPr>
          <p:nvPr/>
        </p:nvSpPr>
        <p:spPr>
          <a:xfrm>
            <a:off x="1271253" y="2277688"/>
            <a:ext cx="9389027" cy="435586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000" b="1" dirty="0">
                <a:solidFill>
                  <a:srgbClr val="002060"/>
                </a:solidFill>
              </a:rPr>
              <a:t> </a:t>
            </a:r>
          </a:p>
        </p:txBody>
      </p:sp>
      <p:sp>
        <p:nvSpPr>
          <p:cNvPr id="5" name="Título 1">
            <a:extLst>
              <a:ext uri="{FF2B5EF4-FFF2-40B4-BE49-F238E27FC236}">
                <a16:creationId xmlns:a16="http://schemas.microsoft.com/office/drawing/2014/main" id="{7F59ADD6-268B-228A-F061-14D6671D8E81}"/>
              </a:ext>
            </a:extLst>
          </p:cNvPr>
          <p:cNvSpPr txBox="1">
            <a:spLocks/>
          </p:cNvSpPr>
          <p:nvPr/>
        </p:nvSpPr>
        <p:spPr>
          <a:xfrm>
            <a:off x="1531720" y="2119746"/>
            <a:ext cx="9389027" cy="451381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indent="-342900" algn="just">
              <a:spcAft>
                <a:spcPts val="600"/>
              </a:spcAft>
              <a:buFont typeface="Arial" panose="020B0604020202020204" pitchFamily="34" charset="0"/>
              <a:buChar char="•"/>
            </a:pPr>
            <a:r>
              <a:rPr lang="pt-BR" sz="2000" b="1" dirty="0">
                <a:solidFill>
                  <a:srgbClr val="002060"/>
                </a:solidFill>
              </a:rPr>
              <a:t>Dever de transparência</a:t>
            </a:r>
          </a:p>
          <a:p>
            <a:pPr marL="720000" indent="-342900" algn="just">
              <a:spcAft>
                <a:spcPts val="600"/>
              </a:spcAft>
              <a:buFont typeface="Courier New" panose="02070309020205020404" pitchFamily="49" charset="0"/>
              <a:buChar char="o"/>
            </a:pPr>
            <a:r>
              <a:rPr lang="pt-BR" sz="2000" b="1" dirty="0">
                <a:solidFill>
                  <a:srgbClr val="002060"/>
                </a:solidFill>
              </a:rPr>
              <a:t>Auditor deverá apresentar claramente qual é o objeto da análise e seu entendimento</a:t>
            </a:r>
          </a:p>
          <a:p>
            <a:pPr marL="720000" indent="-342900" algn="just">
              <a:spcAft>
                <a:spcPts val="600"/>
              </a:spcAft>
              <a:buFont typeface="Courier New" panose="02070309020205020404" pitchFamily="49" charset="0"/>
              <a:buChar char="o"/>
            </a:pPr>
            <a:r>
              <a:rPr lang="pt-BR" sz="2000" b="1" dirty="0">
                <a:solidFill>
                  <a:srgbClr val="002060"/>
                </a:solidFill>
              </a:rPr>
              <a:t>Contribuinte não pode negar prestar informações ou apresentar documentos</a:t>
            </a:r>
          </a:p>
          <a:p>
            <a:pPr algn="just">
              <a:spcAft>
                <a:spcPts val="600"/>
              </a:spcAft>
            </a:pPr>
            <a:r>
              <a:rPr lang="pt-BR" sz="2000" b="1" dirty="0">
                <a:solidFill>
                  <a:srgbClr val="002060"/>
                </a:solidFill>
              </a:rPr>
              <a:t> </a:t>
            </a:r>
          </a:p>
          <a:p>
            <a:pPr marL="342900" indent="-342900" algn="just">
              <a:spcAft>
                <a:spcPts val="600"/>
              </a:spcAft>
              <a:buFont typeface="Arial" panose="020B0604020202020204" pitchFamily="34" charset="0"/>
              <a:buChar char="•"/>
            </a:pPr>
            <a:r>
              <a:rPr lang="pt-BR" sz="2000" b="1" dirty="0">
                <a:solidFill>
                  <a:srgbClr val="002060"/>
                </a:solidFill>
              </a:rPr>
              <a:t>Dever de cooperação</a:t>
            </a:r>
          </a:p>
          <a:p>
            <a:pPr marL="720000" indent="-342900" algn="just">
              <a:spcAft>
                <a:spcPts val="600"/>
              </a:spcAft>
              <a:buFont typeface="Courier New" panose="02070309020205020404" pitchFamily="49" charset="0"/>
              <a:buChar char="o"/>
            </a:pPr>
            <a:r>
              <a:rPr lang="pt-BR" sz="2000" b="1" dirty="0">
                <a:solidFill>
                  <a:srgbClr val="002060"/>
                </a:solidFill>
              </a:rPr>
              <a:t>Auditor deverá buscar formas mais efetivas e menos custosas para o cumprimento das solicitações pelo contribuintes, construindo plano de trabalho para resolução das eventuais inconsistências. </a:t>
            </a:r>
          </a:p>
          <a:p>
            <a:pPr marL="720000" indent="-342900" algn="just">
              <a:spcAft>
                <a:spcPts val="600"/>
              </a:spcAft>
              <a:buFont typeface="Courier New" panose="02070309020205020404" pitchFamily="49" charset="0"/>
              <a:buChar char="o"/>
            </a:pPr>
            <a:r>
              <a:rPr lang="pt-BR" sz="2000" b="1" dirty="0">
                <a:solidFill>
                  <a:srgbClr val="002060"/>
                </a:solidFill>
              </a:rPr>
              <a:t>Contribuinte deverá  demonstrar estar envidando esforços para cumprimento e melhoria do modelo de governança</a:t>
            </a:r>
          </a:p>
          <a:p>
            <a:endParaRPr lang="pt-BR" sz="4000" b="1" dirty="0">
              <a:solidFill>
                <a:srgbClr val="002060"/>
              </a:solidFill>
            </a:endParaRPr>
          </a:p>
        </p:txBody>
      </p:sp>
      <p:pic>
        <p:nvPicPr>
          <p:cNvPr id="6" name="Imagem 5">
            <a:extLst>
              <a:ext uri="{FF2B5EF4-FFF2-40B4-BE49-F238E27FC236}">
                <a16:creationId xmlns:a16="http://schemas.microsoft.com/office/drawing/2014/main" id="{7B523B53-7F7F-BD52-948C-118AC27A9B56}"/>
              </a:ext>
            </a:extLst>
          </p:cNvPr>
          <p:cNvPicPr>
            <a:picLocks noChangeAspect="1"/>
          </p:cNvPicPr>
          <p:nvPr/>
        </p:nvPicPr>
        <p:blipFill>
          <a:blip r:embed="rId2"/>
          <a:stretch>
            <a:fillRect/>
          </a:stretch>
        </p:blipFill>
        <p:spPr>
          <a:xfrm>
            <a:off x="10191471" y="6000813"/>
            <a:ext cx="2000529" cy="790685"/>
          </a:xfrm>
          <a:prstGeom prst="rect">
            <a:avLst/>
          </a:prstGeom>
        </p:spPr>
      </p:pic>
      <p:pic>
        <p:nvPicPr>
          <p:cNvPr id="2" name="Imagem 1" descr="Logotipo, nome da empresa&#10;&#10;Descrição gerada automaticamente">
            <a:extLst>
              <a:ext uri="{FF2B5EF4-FFF2-40B4-BE49-F238E27FC236}">
                <a16:creationId xmlns:a16="http://schemas.microsoft.com/office/drawing/2014/main" id="{ABA24939-8862-7F6B-B9C3-5E9E89C751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5860" y="6006648"/>
            <a:ext cx="1168337" cy="793183"/>
          </a:xfrm>
          <a:prstGeom prst="rect">
            <a:avLst/>
          </a:prstGeom>
        </p:spPr>
      </p:pic>
    </p:spTree>
    <p:extLst>
      <p:ext uri="{BB962C8B-B14F-4D97-AF65-F5344CB8AC3E}">
        <p14:creationId xmlns:p14="http://schemas.microsoft.com/office/powerpoint/2010/main" val="23598756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EA86D-0CB2-6A10-B092-2C5B07D8DD9B}"/>
            </a:ext>
          </a:extLst>
        </p:cNvPr>
        <p:cNvGrpSpPr/>
        <p:nvPr/>
      </p:nvGrpSpPr>
      <p:grpSpPr>
        <a:xfrm>
          <a:off x="0" y="0"/>
          <a:ext cx="0" cy="0"/>
          <a:chOff x="0" y="0"/>
          <a:chExt cx="0" cy="0"/>
        </a:xfrm>
      </p:grpSpPr>
      <p:pic>
        <p:nvPicPr>
          <p:cNvPr id="7" name="Imagem 6" descr="Gráfico, Gráfico de cascata&#10;&#10;Descrição gerada automaticamente">
            <a:extLst>
              <a:ext uri="{FF2B5EF4-FFF2-40B4-BE49-F238E27FC236}">
                <a16:creationId xmlns:a16="http://schemas.microsoft.com/office/drawing/2014/main" id="{4B2AAAFC-F9A1-464E-3CA2-21B27C697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0"/>
            <a:ext cx="11568571" cy="6858000"/>
          </a:xfrm>
          <a:prstGeom prst="rect">
            <a:avLst/>
          </a:prstGeom>
        </p:spPr>
      </p:pic>
      <p:pic>
        <p:nvPicPr>
          <p:cNvPr id="11" name="Imagem 10" descr="Logotipo, nome da empresa&#10;&#10;Descrição gerada automaticamente">
            <a:extLst>
              <a:ext uri="{FF2B5EF4-FFF2-40B4-BE49-F238E27FC236}">
                <a16:creationId xmlns:a16="http://schemas.microsoft.com/office/drawing/2014/main" id="{3BEA7EAE-9D04-1229-0B44-61F266AB4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67114" y="6099143"/>
            <a:ext cx="1026970" cy="736089"/>
          </a:xfrm>
          <a:prstGeom prst="rect">
            <a:avLst/>
          </a:prstGeom>
        </p:spPr>
      </p:pic>
      <p:pic>
        <p:nvPicPr>
          <p:cNvPr id="3" name="Imagem 2">
            <a:extLst>
              <a:ext uri="{FF2B5EF4-FFF2-40B4-BE49-F238E27FC236}">
                <a16:creationId xmlns:a16="http://schemas.microsoft.com/office/drawing/2014/main" id="{2B080722-8CDA-225C-4C86-436F64EE5749}"/>
              </a:ext>
            </a:extLst>
          </p:cNvPr>
          <p:cNvPicPr>
            <a:picLocks noChangeAspect="1"/>
          </p:cNvPicPr>
          <p:nvPr/>
        </p:nvPicPr>
        <p:blipFill rotWithShape="1">
          <a:blip r:embed="rId5">
            <a:extLst>
              <a:ext uri="{28A0092B-C50C-407E-A947-70E740481C1C}">
                <a14:useLocalDpi xmlns:a14="http://schemas.microsoft.com/office/drawing/2010/main" val="0"/>
              </a:ext>
            </a:extLst>
          </a:blip>
          <a:srcRect l="43976" r="42086" b="18470"/>
          <a:stretch/>
        </p:blipFill>
        <p:spPr>
          <a:xfrm>
            <a:off x="10823677" y="1157433"/>
            <a:ext cx="1098531" cy="4543134"/>
          </a:xfrm>
          <a:prstGeom prst="rect">
            <a:avLst/>
          </a:prstGeom>
        </p:spPr>
      </p:pic>
      <p:pic>
        <p:nvPicPr>
          <p:cNvPr id="5" name="Imagem 4">
            <a:extLst>
              <a:ext uri="{FF2B5EF4-FFF2-40B4-BE49-F238E27FC236}">
                <a16:creationId xmlns:a16="http://schemas.microsoft.com/office/drawing/2014/main" id="{76E6A954-70A9-67F5-1F69-889108116431}"/>
              </a:ext>
            </a:extLst>
          </p:cNvPr>
          <p:cNvPicPr>
            <a:picLocks noChangeAspect="1"/>
          </p:cNvPicPr>
          <p:nvPr/>
        </p:nvPicPr>
        <p:blipFill>
          <a:blip r:embed="rId6"/>
          <a:stretch>
            <a:fillRect/>
          </a:stretch>
        </p:blipFill>
        <p:spPr>
          <a:xfrm>
            <a:off x="1622021" y="-17184"/>
            <a:ext cx="8947958" cy="6116327"/>
          </a:xfrm>
          <a:prstGeom prst="rect">
            <a:avLst/>
          </a:prstGeom>
        </p:spPr>
      </p:pic>
    </p:spTree>
    <p:extLst>
      <p:ext uri="{BB962C8B-B14F-4D97-AF65-F5344CB8AC3E}">
        <p14:creationId xmlns:p14="http://schemas.microsoft.com/office/powerpoint/2010/main" val="3606230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Cantos Arredondados 3">
            <a:extLst>
              <a:ext uri="{FF2B5EF4-FFF2-40B4-BE49-F238E27FC236}">
                <a16:creationId xmlns:a16="http://schemas.microsoft.com/office/drawing/2014/main" id="{8E17CEE3-DC23-E5BE-A200-F1128A41853D}"/>
              </a:ext>
            </a:extLst>
          </p:cNvPr>
          <p:cNvSpPr/>
          <p:nvPr/>
        </p:nvSpPr>
        <p:spPr>
          <a:xfrm>
            <a:off x="59822" y="3948157"/>
            <a:ext cx="1082464" cy="75416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INCERTEZA LEGISLAÇÃO</a:t>
            </a:r>
          </a:p>
        </p:txBody>
      </p:sp>
      <p:sp>
        <p:nvSpPr>
          <p:cNvPr id="6" name="Retângulo: Cantos Arredondados 5">
            <a:extLst>
              <a:ext uri="{FF2B5EF4-FFF2-40B4-BE49-F238E27FC236}">
                <a16:creationId xmlns:a16="http://schemas.microsoft.com/office/drawing/2014/main" id="{0A81AFF6-160F-FE20-4769-C7E255C45932}"/>
              </a:ext>
            </a:extLst>
          </p:cNvPr>
          <p:cNvSpPr/>
          <p:nvPr/>
        </p:nvSpPr>
        <p:spPr>
          <a:xfrm>
            <a:off x="1142286" y="3948157"/>
            <a:ext cx="1269049" cy="754166"/>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a:t>PLANEJAMENTO TRIBUTÁRIO “AGRESSIVO”</a:t>
            </a:r>
          </a:p>
        </p:txBody>
      </p:sp>
      <p:sp>
        <p:nvSpPr>
          <p:cNvPr id="7" name="Retângulo: Cantos Arredondados 6">
            <a:extLst>
              <a:ext uri="{FF2B5EF4-FFF2-40B4-BE49-F238E27FC236}">
                <a16:creationId xmlns:a16="http://schemas.microsoft.com/office/drawing/2014/main" id="{87C3AF09-AC82-B19E-9392-01D9284FE8E6}"/>
              </a:ext>
            </a:extLst>
          </p:cNvPr>
          <p:cNvSpPr/>
          <p:nvPr/>
        </p:nvSpPr>
        <p:spPr>
          <a:xfrm>
            <a:off x="2706167" y="2310212"/>
            <a:ext cx="1472726" cy="89232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LANÇAMENTOS TRIBUTÁRIOS RECORRENTES </a:t>
            </a:r>
          </a:p>
        </p:txBody>
      </p:sp>
      <p:sp>
        <p:nvSpPr>
          <p:cNvPr id="8" name="Retângulo: Cantos Arredondados 7">
            <a:extLst>
              <a:ext uri="{FF2B5EF4-FFF2-40B4-BE49-F238E27FC236}">
                <a16:creationId xmlns:a16="http://schemas.microsoft.com/office/drawing/2014/main" id="{CDA066F1-1577-5CFA-130F-6B32CEA7087D}"/>
              </a:ext>
            </a:extLst>
          </p:cNvPr>
          <p:cNvSpPr/>
          <p:nvPr/>
        </p:nvSpPr>
        <p:spPr>
          <a:xfrm>
            <a:off x="2706051" y="5488186"/>
            <a:ext cx="1472726" cy="89232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REVELAÇÃO VOLUNTÁRIA</a:t>
            </a:r>
          </a:p>
        </p:txBody>
      </p:sp>
      <p:sp>
        <p:nvSpPr>
          <p:cNvPr id="11" name="Retângulo: Cantos Arredondados 10">
            <a:extLst>
              <a:ext uri="{FF2B5EF4-FFF2-40B4-BE49-F238E27FC236}">
                <a16:creationId xmlns:a16="http://schemas.microsoft.com/office/drawing/2014/main" id="{BCFFB789-D71E-B622-C473-3D43B8E704A2}"/>
              </a:ext>
            </a:extLst>
          </p:cNvPr>
          <p:cNvSpPr/>
          <p:nvPr/>
        </p:nvSpPr>
        <p:spPr>
          <a:xfrm>
            <a:off x="4239083" y="2310212"/>
            <a:ext cx="1227198" cy="89232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JULGAMENTOS DISTINTOS</a:t>
            </a:r>
          </a:p>
        </p:txBody>
      </p:sp>
      <p:sp>
        <p:nvSpPr>
          <p:cNvPr id="12" name="Retângulo: Cantos Arredondados 11">
            <a:extLst>
              <a:ext uri="{FF2B5EF4-FFF2-40B4-BE49-F238E27FC236}">
                <a16:creationId xmlns:a16="http://schemas.microsoft.com/office/drawing/2014/main" id="{2524E5F4-13E7-055F-A542-37ADD9BB190C}"/>
              </a:ext>
            </a:extLst>
          </p:cNvPr>
          <p:cNvSpPr/>
          <p:nvPr/>
        </p:nvSpPr>
        <p:spPr>
          <a:xfrm>
            <a:off x="4304944" y="5509546"/>
            <a:ext cx="2389852" cy="87095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a:t>FORMAÇÃO COOPERATIVA DA POSIÇÃO DA RFB </a:t>
            </a:r>
          </a:p>
          <a:p>
            <a:pPr algn="ctr"/>
            <a:r>
              <a:rPr lang="pt-BR" sz="1100"/>
              <a:t>ATO INTERPRETATIVO</a:t>
            </a:r>
          </a:p>
        </p:txBody>
      </p:sp>
      <p:sp>
        <p:nvSpPr>
          <p:cNvPr id="13" name="Retângulo: Cantos Arredondados 12">
            <a:extLst>
              <a:ext uri="{FF2B5EF4-FFF2-40B4-BE49-F238E27FC236}">
                <a16:creationId xmlns:a16="http://schemas.microsoft.com/office/drawing/2014/main" id="{082C2258-A47C-B193-A840-E6F72A5B90F6}"/>
              </a:ext>
            </a:extLst>
          </p:cNvPr>
          <p:cNvSpPr/>
          <p:nvPr/>
        </p:nvSpPr>
        <p:spPr>
          <a:xfrm>
            <a:off x="5515148" y="2310212"/>
            <a:ext cx="1426882" cy="89232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FORMAÇÃO DE JURISPRUDÊNCIA</a:t>
            </a:r>
          </a:p>
        </p:txBody>
      </p:sp>
      <p:sp>
        <p:nvSpPr>
          <p:cNvPr id="14" name="Retângulo: Cantos Arredondados 13">
            <a:extLst>
              <a:ext uri="{FF2B5EF4-FFF2-40B4-BE49-F238E27FC236}">
                <a16:creationId xmlns:a16="http://schemas.microsoft.com/office/drawing/2014/main" id="{6D087121-639A-2CD8-6D8E-AA4CCB8F9557}"/>
              </a:ext>
            </a:extLst>
          </p:cNvPr>
          <p:cNvSpPr/>
          <p:nvPr/>
        </p:nvSpPr>
        <p:spPr>
          <a:xfrm>
            <a:off x="6827484" y="5509546"/>
            <a:ext cx="3085077" cy="87095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MEIO ALTERNATIVO SOLUÇÃO DE DIVERGÊNCIA</a:t>
            </a:r>
          </a:p>
          <a:p>
            <a:pPr algn="ctr"/>
            <a:r>
              <a:rPr lang="pt-BR" sz="1100" dirty="0"/>
              <a:t>FORMAÇÃO COOPERATIVA DE ENTENDIMENTO </a:t>
            </a:r>
          </a:p>
          <a:p>
            <a:pPr algn="ctr"/>
            <a:r>
              <a:rPr lang="pt-BR" sz="1100" dirty="0"/>
              <a:t>SÚMULA</a:t>
            </a:r>
          </a:p>
        </p:txBody>
      </p:sp>
      <p:sp>
        <p:nvSpPr>
          <p:cNvPr id="15" name="Retângulo: Cantos Arredondados 14">
            <a:extLst>
              <a:ext uri="{FF2B5EF4-FFF2-40B4-BE49-F238E27FC236}">
                <a16:creationId xmlns:a16="http://schemas.microsoft.com/office/drawing/2014/main" id="{DF4D7210-D2AE-D7C2-1AD0-D1DD2D90D713}"/>
              </a:ext>
            </a:extLst>
          </p:cNvPr>
          <p:cNvSpPr/>
          <p:nvPr/>
        </p:nvSpPr>
        <p:spPr>
          <a:xfrm>
            <a:off x="6979619" y="2310212"/>
            <a:ext cx="1130447" cy="89232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000" dirty="0"/>
              <a:t>SÚMULA REPERCUSSÃO GERAL</a:t>
            </a:r>
          </a:p>
        </p:txBody>
      </p:sp>
      <p:sp>
        <p:nvSpPr>
          <p:cNvPr id="16" name="Retângulo: Cantos Arredondados 15">
            <a:extLst>
              <a:ext uri="{FF2B5EF4-FFF2-40B4-BE49-F238E27FC236}">
                <a16:creationId xmlns:a16="http://schemas.microsoft.com/office/drawing/2014/main" id="{0CE3E9DB-758B-B4F7-DF56-067393D8DD52}"/>
              </a:ext>
            </a:extLst>
          </p:cNvPr>
          <p:cNvSpPr/>
          <p:nvPr/>
        </p:nvSpPr>
        <p:spPr>
          <a:xfrm>
            <a:off x="10045249" y="5509546"/>
            <a:ext cx="2032480" cy="870955"/>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POSSÍVEL CONSTRUÇÃO COOPERATIVA DE PROPOSTA LEGISLATIVA </a:t>
            </a:r>
          </a:p>
          <a:p>
            <a:pPr algn="ctr"/>
            <a:r>
              <a:rPr lang="pt-BR" sz="1100" dirty="0"/>
              <a:t>(3 ANOS)</a:t>
            </a:r>
          </a:p>
        </p:txBody>
      </p:sp>
      <p:sp>
        <p:nvSpPr>
          <p:cNvPr id="17" name="Retângulo: Cantos Arredondados 16">
            <a:extLst>
              <a:ext uri="{FF2B5EF4-FFF2-40B4-BE49-F238E27FC236}">
                <a16:creationId xmlns:a16="http://schemas.microsoft.com/office/drawing/2014/main" id="{335D0A0A-3FC4-0EC0-B112-A2F8E0856F86}"/>
              </a:ext>
            </a:extLst>
          </p:cNvPr>
          <p:cNvSpPr/>
          <p:nvPr/>
        </p:nvSpPr>
        <p:spPr>
          <a:xfrm>
            <a:off x="8036769" y="1285071"/>
            <a:ext cx="1450494" cy="71499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FAVORÁVEL</a:t>
            </a:r>
          </a:p>
          <a:p>
            <a:pPr algn="ctr"/>
            <a:r>
              <a:rPr lang="pt-BR" sz="1100" dirty="0"/>
              <a:t>CONTRIBUINTES</a:t>
            </a:r>
          </a:p>
        </p:txBody>
      </p:sp>
      <p:sp>
        <p:nvSpPr>
          <p:cNvPr id="18" name="Retângulo: Cantos Arredondados 17">
            <a:extLst>
              <a:ext uri="{FF2B5EF4-FFF2-40B4-BE49-F238E27FC236}">
                <a16:creationId xmlns:a16="http://schemas.microsoft.com/office/drawing/2014/main" id="{19AD7EDF-C848-DF43-5E80-CA80EB7D6CB1}"/>
              </a:ext>
            </a:extLst>
          </p:cNvPr>
          <p:cNvSpPr/>
          <p:nvPr/>
        </p:nvSpPr>
        <p:spPr>
          <a:xfrm>
            <a:off x="9582688" y="1265132"/>
            <a:ext cx="1096720" cy="71499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a:t>DEIXA DE LANÇAR</a:t>
            </a:r>
          </a:p>
        </p:txBody>
      </p:sp>
      <p:sp>
        <p:nvSpPr>
          <p:cNvPr id="19" name="Retângulo: Cantos Arredondados 18">
            <a:extLst>
              <a:ext uri="{FF2B5EF4-FFF2-40B4-BE49-F238E27FC236}">
                <a16:creationId xmlns:a16="http://schemas.microsoft.com/office/drawing/2014/main" id="{F2E6471E-90FE-99B2-DA54-132001755C4A}"/>
              </a:ext>
            </a:extLst>
          </p:cNvPr>
          <p:cNvSpPr/>
          <p:nvPr/>
        </p:nvSpPr>
        <p:spPr>
          <a:xfrm>
            <a:off x="10797629" y="1265132"/>
            <a:ext cx="1269049" cy="71499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a:t>POSSÍVEL MUDANÇA LEGISLAÇÃO</a:t>
            </a:r>
          </a:p>
          <a:p>
            <a:pPr algn="ctr"/>
            <a:r>
              <a:rPr lang="pt-BR" sz="1100"/>
              <a:t>(30 ANOS)</a:t>
            </a:r>
          </a:p>
        </p:txBody>
      </p:sp>
      <p:sp>
        <p:nvSpPr>
          <p:cNvPr id="20" name="Retângulo: Cantos Arredondados 19">
            <a:extLst>
              <a:ext uri="{FF2B5EF4-FFF2-40B4-BE49-F238E27FC236}">
                <a16:creationId xmlns:a16="http://schemas.microsoft.com/office/drawing/2014/main" id="{83DCFAC6-6C56-CAC0-82E2-B87419CA0E41}"/>
              </a:ext>
            </a:extLst>
          </p:cNvPr>
          <p:cNvSpPr/>
          <p:nvPr/>
        </p:nvSpPr>
        <p:spPr>
          <a:xfrm>
            <a:off x="8110067" y="3405326"/>
            <a:ext cx="1375766" cy="71499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CONTRÁRIO  CONTRIBUINTES</a:t>
            </a:r>
          </a:p>
        </p:txBody>
      </p:sp>
      <p:sp>
        <p:nvSpPr>
          <p:cNvPr id="21" name="Retângulo: Cantos Arredondados 20">
            <a:extLst>
              <a:ext uri="{FF2B5EF4-FFF2-40B4-BE49-F238E27FC236}">
                <a16:creationId xmlns:a16="http://schemas.microsoft.com/office/drawing/2014/main" id="{867A0A7D-C332-C3DA-45C3-5853A0872F0F}"/>
              </a:ext>
            </a:extLst>
          </p:cNvPr>
          <p:cNvSpPr/>
          <p:nvPr/>
        </p:nvSpPr>
        <p:spPr>
          <a:xfrm>
            <a:off x="9635391" y="3405326"/>
            <a:ext cx="1044017" cy="71499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PROVÁVEL TRANSAÇÃO REFIS</a:t>
            </a:r>
          </a:p>
        </p:txBody>
      </p:sp>
      <p:sp>
        <p:nvSpPr>
          <p:cNvPr id="22" name="Retângulo: Cantos Arredondados 21">
            <a:extLst>
              <a:ext uri="{FF2B5EF4-FFF2-40B4-BE49-F238E27FC236}">
                <a16:creationId xmlns:a16="http://schemas.microsoft.com/office/drawing/2014/main" id="{65C4F076-0C8E-E2A5-D36D-B3D88322B568}"/>
              </a:ext>
            </a:extLst>
          </p:cNvPr>
          <p:cNvSpPr/>
          <p:nvPr/>
        </p:nvSpPr>
        <p:spPr>
          <a:xfrm>
            <a:off x="10797630" y="3405326"/>
            <a:ext cx="1269049" cy="714998"/>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100" dirty="0"/>
              <a:t>POSSÍVEL MUDANÇA LEGISLAÇÃO</a:t>
            </a:r>
          </a:p>
          <a:p>
            <a:pPr algn="ctr"/>
            <a:r>
              <a:rPr lang="pt-BR" sz="1100" dirty="0"/>
              <a:t>(30 ANOS)</a:t>
            </a:r>
          </a:p>
        </p:txBody>
      </p:sp>
      <p:cxnSp>
        <p:nvCxnSpPr>
          <p:cNvPr id="24" name="Conector reto 23">
            <a:extLst>
              <a:ext uri="{FF2B5EF4-FFF2-40B4-BE49-F238E27FC236}">
                <a16:creationId xmlns:a16="http://schemas.microsoft.com/office/drawing/2014/main" id="{28203347-2D0B-F6F2-C99C-45A8E549CAD1}"/>
              </a:ext>
            </a:extLst>
          </p:cNvPr>
          <p:cNvCxnSpPr>
            <a:cxnSpLocks/>
            <a:stCxn id="4" idx="3"/>
            <a:endCxn id="6" idx="1"/>
          </p:cNvCxnSpPr>
          <p:nvPr/>
        </p:nvCxnSpPr>
        <p:spPr>
          <a:xfrm>
            <a:off x="1142286" y="4325240"/>
            <a:ext cx="0"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5" name="Conector reto 24">
            <a:extLst>
              <a:ext uri="{FF2B5EF4-FFF2-40B4-BE49-F238E27FC236}">
                <a16:creationId xmlns:a16="http://schemas.microsoft.com/office/drawing/2014/main" id="{F1497C50-F865-7FE4-6145-41F2848174A9}"/>
              </a:ext>
            </a:extLst>
          </p:cNvPr>
          <p:cNvCxnSpPr/>
          <p:nvPr/>
        </p:nvCxnSpPr>
        <p:spPr>
          <a:xfrm>
            <a:off x="4143290" y="2759936"/>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6" name="Conector reto 25">
            <a:extLst>
              <a:ext uri="{FF2B5EF4-FFF2-40B4-BE49-F238E27FC236}">
                <a16:creationId xmlns:a16="http://schemas.microsoft.com/office/drawing/2014/main" id="{FCF90BE9-FC8B-85FC-5F2D-BDD66F2B3C91}"/>
              </a:ext>
            </a:extLst>
          </p:cNvPr>
          <p:cNvCxnSpPr/>
          <p:nvPr/>
        </p:nvCxnSpPr>
        <p:spPr>
          <a:xfrm>
            <a:off x="5432283" y="2749963"/>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7" name="Conector reto 26">
            <a:extLst>
              <a:ext uri="{FF2B5EF4-FFF2-40B4-BE49-F238E27FC236}">
                <a16:creationId xmlns:a16="http://schemas.microsoft.com/office/drawing/2014/main" id="{48C7E841-FD75-281B-3E0F-7F2246A06964}"/>
              </a:ext>
            </a:extLst>
          </p:cNvPr>
          <p:cNvCxnSpPr/>
          <p:nvPr/>
        </p:nvCxnSpPr>
        <p:spPr>
          <a:xfrm>
            <a:off x="6791059" y="2749962"/>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8" name="Conector reto 27">
            <a:extLst>
              <a:ext uri="{FF2B5EF4-FFF2-40B4-BE49-F238E27FC236}">
                <a16:creationId xmlns:a16="http://schemas.microsoft.com/office/drawing/2014/main" id="{55E6504A-DC8A-F1B4-F861-A20991226325}"/>
              </a:ext>
            </a:extLst>
          </p:cNvPr>
          <p:cNvCxnSpPr/>
          <p:nvPr/>
        </p:nvCxnSpPr>
        <p:spPr>
          <a:xfrm>
            <a:off x="9457349" y="1613374"/>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29" name="Conector reto 28">
            <a:extLst>
              <a:ext uri="{FF2B5EF4-FFF2-40B4-BE49-F238E27FC236}">
                <a16:creationId xmlns:a16="http://schemas.microsoft.com/office/drawing/2014/main" id="{0DD6F386-1858-E8F9-7767-043384EBE5AB}"/>
              </a:ext>
            </a:extLst>
          </p:cNvPr>
          <p:cNvCxnSpPr/>
          <p:nvPr/>
        </p:nvCxnSpPr>
        <p:spPr>
          <a:xfrm>
            <a:off x="10670862" y="1613377"/>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30" name="Conector reto 29">
            <a:extLst>
              <a:ext uri="{FF2B5EF4-FFF2-40B4-BE49-F238E27FC236}">
                <a16:creationId xmlns:a16="http://schemas.microsoft.com/office/drawing/2014/main" id="{B49CDFC1-0667-271D-0C1E-54FF4A3561E2}"/>
              </a:ext>
            </a:extLst>
          </p:cNvPr>
          <p:cNvCxnSpPr/>
          <p:nvPr/>
        </p:nvCxnSpPr>
        <p:spPr>
          <a:xfrm>
            <a:off x="9482990" y="3732732"/>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31" name="Conector reto 30">
            <a:extLst>
              <a:ext uri="{FF2B5EF4-FFF2-40B4-BE49-F238E27FC236}">
                <a16:creationId xmlns:a16="http://schemas.microsoft.com/office/drawing/2014/main" id="{5080398E-B566-0C70-4C42-B1EAF7EFE7E3}"/>
              </a:ext>
            </a:extLst>
          </p:cNvPr>
          <p:cNvCxnSpPr/>
          <p:nvPr/>
        </p:nvCxnSpPr>
        <p:spPr>
          <a:xfrm>
            <a:off x="10670861" y="3732737"/>
            <a:ext cx="150971" cy="0"/>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32" name="Conector reto 31">
            <a:extLst>
              <a:ext uri="{FF2B5EF4-FFF2-40B4-BE49-F238E27FC236}">
                <a16:creationId xmlns:a16="http://schemas.microsoft.com/office/drawing/2014/main" id="{5677B547-D6AE-2230-ED6C-D1CB46C1A71C}"/>
              </a:ext>
            </a:extLst>
          </p:cNvPr>
          <p:cNvCxnSpPr>
            <a:cxnSpLocks/>
          </p:cNvCxnSpPr>
          <p:nvPr/>
        </p:nvCxnSpPr>
        <p:spPr>
          <a:xfrm>
            <a:off x="4176000" y="5903999"/>
            <a:ext cx="126167" cy="0"/>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cxnSp>
        <p:nvCxnSpPr>
          <p:cNvPr id="38" name="Conector reto 37">
            <a:extLst>
              <a:ext uri="{FF2B5EF4-FFF2-40B4-BE49-F238E27FC236}">
                <a16:creationId xmlns:a16="http://schemas.microsoft.com/office/drawing/2014/main" id="{8EED1DD7-C644-672A-5D01-B6776E270404}"/>
              </a:ext>
            </a:extLst>
          </p:cNvPr>
          <p:cNvCxnSpPr>
            <a:cxnSpLocks/>
            <a:stCxn id="6" idx="3"/>
            <a:endCxn id="7" idx="1"/>
          </p:cNvCxnSpPr>
          <p:nvPr/>
        </p:nvCxnSpPr>
        <p:spPr>
          <a:xfrm flipV="1">
            <a:off x="2411335" y="2756373"/>
            <a:ext cx="294832" cy="1568867"/>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40" name="Conector reto 39">
            <a:extLst>
              <a:ext uri="{FF2B5EF4-FFF2-40B4-BE49-F238E27FC236}">
                <a16:creationId xmlns:a16="http://schemas.microsoft.com/office/drawing/2014/main" id="{4986CFB7-3760-805A-E6A7-BB1132F2ECE1}"/>
              </a:ext>
            </a:extLst>
          </p:cNvPr>
          <p:cNvCxnSpPr>
            <a:cxnSpLocks/>
            <a:stCxn id="6" idx="3"/>
            <a:endCxn id="8" idx="1"/>
          </p:cNvCxnSpPr>
          <p:nvPr/>
        </p:nvCxnSpPr>
        <p:spPr>
          <a:xfrm>
            <a:off x="2411335" y="4325240"/>
            <a:ext cx="294716" cy="1609107"/>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45" name="Conector reto 44">
            <a:extLst>
              <a:ext uri="{FF2B5EF4-FFF2-40B4-BE49-F238E27FC236}">
                <a16:creationId xmlns:a16="http://schemas.microsoft.com/office/drawing/2014/main" id="{D0ECCCAB-3153-24C0-60D7-370D99B666AA}"/>
              </a:ext>
            </a:extLst>
          </p:cNvPr>
          <p:cNvCxnSpPr>
            <a:cxnSpLocks/>
            <a:endCxn id="17" idx="1"/>
          </p:cNvCxnSpPr>
          <p:nvPr/>
        </p:nvCxnSpPr>
        <p:spPr>
          <a:xfrm flipV="1">
            <a:off x="8028769" y="1642570"/>
            <a:ext cx="8000" cy="1087549"/>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cxnSp>
        <p:nvCxnSpPr>
          <p:cNvPr id="47" name="Conector reto 46">
            <a:extLst>
              <a:ext uri="{FF2B5EF4-FFF2-40B4-BE49-F238E27FC236}">
                <a16:creationId xmlns:a16="http://schemas.microsoft.com/office/drawing/2014/main" id="{D51CCABE-7712-6B39-B16D-54C3FF4C9427}"/>
              </a:ext>
            </a:extLst>
          </p:cNvPr>
          <p:cNvCxnSpPr>
            <a:cxnSpLocks/>
            <a:endCxn id="20" idx="1"/>
          </p:cNvCxnSpPr>
          <p:nvPr/>
        </p:nvCxnSpPr>
        <p:spPr>
          <a:xfrm>
            <a:off x="8036768" y="2678307"/>
            <a:ext cx="73299" cy="1084518"/>
          </a:xfrm>
          <a:prstGeom prst="line">
            <a:avLst/>
          </a:prstGeom>
          <a:ln>
            <a:solidFill>
              <a:schemeClr val="accent1">
                <a:lumMod val="50000"/>
              </a:schemeClr>
            </a:solidFill>
          </a:ln>
        </p:spPr>
        <p:style>
          <a:lnRef idx="3">
            <a:schemeClr val="accent1"/>
          </a:lnRef>
          <a:fillRef idx="0">
            <a:schemeClr val="accent1"/>
          </a:fillRef>
          <a:effectRef idx="2">
            <a:schemeClr val="accent1"/>
          </a:effectRef>
          <a:fontRef idx="minor">
            <a:schemeClr val="tx1"/>
          </a:fontRef>
        </p:style>
      </p:cxnSp>
      <p:pic>
        <p:nvPicPr>
          <p:cNvPr id="53" name="Imagem 52" descr="Logotipo, nome da empresa&#10;&#10;Descrição gerada automaticamente">
            <a:extLst>
              <a:ext uri="{FF2B5EF4-FFF2-40B4-BE49-F238E27FC236}">
                <a16:creationId xmlns:a16="http://schemas.microsoft.com/office/drawing/2014/main" id="{BA6ED753-6E09-FC4E-3733-7612BFD56E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6" y="-23147"/>
            <a:ext cx="1633312" cy="1633312"/>
          </a:xfrm>
          <a:prstGeom prst="rect">
            <a:avLst/>
          </a:prstGeom>
        </p:spPr>
      </p:pic>
      <p:sp>
        <p:nvSpPr>
          <p:cNvPr id="2" name="Seta: da Esquerda para a Direita 1">
            <a:extLst>
              <a:ext uri="{FF2B5EF4-FFF2-40B4-BE49-F238E27FC236}">
                <a16:creationId xmlns:a16="http://schemas.microsoft.com/office/drawing/2014/main" id="{E4B7267B-872A-DD70-4E6A-59F947119438}"/>
              </a:ext>
            </a:extLst>
          </p:cNvPr>
          <p:cNvSpPr/>
          <p:nvPr/>
        </p:nvSpPr>
        <p:spPr>
          <a:xfrm>
            <a:off x="2764927" y="6452074"/>
            <a:ext cx="9224823" cy="134596"/>
          </a:xfrm>
          <a:prstGeom prst="lef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CaixaDeTexto 2">
            <a:extLst>
              <a:ext uri="{FF2B5EF4-FFF2-40B4-BE49-F238E27FC236}">
                <a16:creationId xmlns:a16="http://schemas.microsoft.com/office/drawing/2014/main" id="{AEDDF0DF-30FB-C855-A148-8D26086BDFCB}"/>
              </a:ext>
            </a:extLst>
          </p:cNvPr>
          <p:cNvSpPr txBox="1"/>
          <p:nvPr/>
        </p:nvSpPr>
        <p:spPr>
          <a:xfrm>
            <a:off x="6820964" y="6519372"/>
            <a:ext cx="806631" cy="369332"/>
          </a:xfrm>
          <a:prstGeom prst="rect">
            <a:avLst/>
          </a:prstGeom>
          <a:noFill/>
        </p:spPr>
        <p:txBody>
          <a:bodyPr wrap="none" rtlCol="0">
            <a:spAutoFit/>
          </a:bodyPr>
          <a:lstStyle/>
          <a:p>
            <a:r>
              <a:rPr lang="pt-BR" b="1">
                <a:solidFill>
                  <a:srgbClr val="92D050"/>
                </a:solidFill>
              </a:rPr>
              <a:t>3 anos</a:t>
            </a:r>
          </a:p>
        </p:txBody>
      </p:sp>
      <p:sp>
        <p:nvSpPr>
          <p:cNvPr id="5" name="Seta: da Esquerda para a Direita 4">
            <a:extLst>
              <a:ext uri="{FF2B5EF4-FFF2-40B4-BE49-F238E27FC236}">
                <a16:creationId xmlns:a16="http://schemas.microsoft.com/office/drawing/2014/main" id="{E823D97F-BC9F-CEEC-BA00-3F3AB85603D0}"/>
              </a:ext>
            </a:extLst>
          </p:cNvPr>
          <p:cNvSpPr/>
          <p:nvPr/>
        </p:nvSpPr>
        <p:spPr>
          <a:xfrm>
            <a:off x="2763499" y="1041164"/>
            <a:ext cx="9224823" cy="134596"/>
          </a:xfrm>
          <a:prstGeom prst="lef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a:extLst>
              <a:ext uri="{FF2B5EF4-FFF2-40B4-BE49-F238E27FC236}">
                <a16:creationId xmlns:a16="http://schemas.microsoft.com/office/drawing/2014/main" id="{576E9CB6-21EF-182F-DB3E-62C8529ADDF7}"/>
              </a:ext>
            </a:extLst>
          </p:cNvPr>
          <p:cNvSpPr txBox="1"/>
          <p:nvPr/>
        </p:nvSpPr>
        <p:spPr>
          <a:xfrm>
            <a:off x="6819539" y="749536"/>
            <a:ext cx="915635" cy="369332"/>
          </a:xfrm>
          <a:prstGeom prst="rect">
            <a:avLst/>
          </a:prstGeom>
          <a:noFill/>
        </p:spPr>
        <p:txBody>
          <a:bodyPr wrap="none" rtlCol="0">
            <a:spAutoFit/>
          </a:bodyPr>
          <a:lstStyle/>
          <a:p>
            <a:r>
              <a:rPr lang="pt-BR" b="1">
                <a:solidFill>
                  <a:schemeClr val="accent1">
                    <a:lumMod val="50000"/>
                  </a:schemeClr>
                </a:solidFill>
              </a:rPr>
              <a:t>30 anos</a:t>
            </a:r>
          </a:p>
        </p:txBody>
      </p:sp>
      <p:cxnSp>
        <p:nvCxnSpPr>
          <p:cNvPr id="41" name="Conector reto 40">
            <a:extLst>
              <a:ext uri="{FF2B5EF4-FFF2-40B4-BE49-F238E27FC236}">
                <a16:creationId xmlns:a16="http://schemas.microsoft.com/office/drawing/2014/main" id="{B3C1463C-5A2E-F6E5-64F5-5737DA6D9238}"/>
              </a:ext>
            </a:extLst>
          </p:cNvPr>
          <p:cNvCxnSpPr>
            <a:cxnSpLocks/>
          </p:cNvCxnSpPr>
          <p:nvPr/>
        </p:nvCxnSpPr>
        <p:spPr>
          <a:xfrm>
            <a:off x="6702153" y="5908621"/>
            <a:ext cx="126167" cy="0"/>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cxnSp>
        <p:nvCxnSpPr>
          <p:cNvPr id="42" name="Conector reto 41">
            <a:extLst>
              <a:ext uri="{FF2B5EF4-FFF2-40B4-BE49-F238E27FC236}">
                <a16:creationId xmlns:a16="http://schemas.microsoft.com/office/drawing/2014/main" id="{C4C923B9-E235-820F-4FE9-A4F111066B0B}"/>
              </a:ext>
            </a:extLst>
          </p:cNvPr>
          <p:cNvCxnSpPr>
            <a:cxnSpLocks/>
          </p:cNvCxnSpPr>
          <p:nvPr/>
        </p:nvCxnSpPr>
        <p:spPr>
          <a:xfrm>
            <a:off x="9916405" y="5899382"/>
            <a:ext cx="126167" cy="0"/>
          </a:xfrm>
          <a:prstGeom prst="line">
            <a:avLst/>
          </a:prstGeom>
          <a:ln>
            <a:solidFill>
              <a:srgbClr val="002060"/>
            </a:solidFill>
          </a:ln>
        </p:spPr>
        <p:style>
          <a:lnRef idx="3">
            <a:schemeClr val="accent1"/>
          </a:lnRef>
          <a:fillRef idx="0">
            <a:schemeClr val="accent1"/>
          </a:fillRef>
          <a:effectRef idx="2">
            <a:schemeClr val="accent1"/>
          </a:effectRef>
          <a:fontRef idx="minor">
            <a:schemeClr val="tx1"/>
          </a:fontRef>
        </p:style>
      </p:cxnSp>
      <p:pic>
        <p:nvPicPr>
          <p:cNvPr id="43" name="Imagem 42">
            <a:extLst>
              <a:ext uri="{FF2B5EF4-FFF2-40B4-BE49-F238E27FC236}">
                <a16:creationId xmlns:a16="http://schemas.microsoft.com/office/drawing/2014/main" id="{55ED90FB-FAF2-9632-0339-8A0F5EAF9462}"/>
              </a:ext>
            </a:extLst>
          </p:cNvPr>
          <p:cNvPicPr>
            <a:picLocks noChangeAspect="1"/>
          </p:cNvPicPr>
          <p:nvPr/>
        </p:nvPicPr>
        <p:blipFill>
          <a:blip r:embed="rId3"/>
          <a:stretch>
            <a:fillRect/>
          </a:stretch>
        </p:blipFill>
        <p:spPr>
          <a:xfrm>
            <a:off x="10191471" y="0"/>
            <a:ext cx="2000529" cy="790685"/>
          </a:xfrm>
          <a:prstGeom prst="rect">
            <a:avLst/>
          </a:prstGeom>
        </p:spPr>
      </p:pic>
    </p:spTree>
    <p:extLst>
      <p:ext uri="{BB962C8B-B14F-4D97-AF65-F5344CB8AC3E}">
        <p14:creationId xmlns:p14="http://schemas.microsoft.com/office/powerpoint/2010/main" val="17456375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55EAC-4450-CC4A-ED50-8FB1494513D1}"/>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156A3BDC-1316-7620-F728-9248268D8E46}"/>
              </a:ext>
            </a:extLst>
          </p:cNvPr>
          <p:cNvSpPr txBox="1">
            <a:spLocks/>
          </p:cNvSpPr>
          <p:nvPr/>
        </p:nvSpPr>
        <p:spPr>
          <a:xfrm>
            <a:off x="544285" y="353193"/>
            <a:ext cx="10515600"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rgbClr val="00B0F0"/>
                </a:solidFill>
              </a:rPr>
              <a:t>RFB que Proporciona Segurança Jurídica - Previsibilidade</a:t>
            </a:r>
          </a:p>
        </p:txBody>
      </p:sp>
      <p:pic>
        <p:nvPicPr>
          <p:cNvPr id="5" name="Imagem 4">
            <a:extLst>
              <a:ext uri="{FF2B5EF4-FFF2-40B4-BE49-F238E27FC236}">
                <a16:creationId xmlns:a16="http://schemas.microsoft.com/office/drawing/2014/main" id="{60B61D1D-3A26-CFF1-83E3-E2E9523633C1}"/>
              </a:ext>
            </a:extLst>
          </p:cNvPr>
          <p:cNvPicPr>
            <a:picLocks noChangeAspect="1"/>
          </p:cNvPicPr>
          <p:nvPr/>
        </p:nvPicPr>
        <p:blipFill>
          <a:blip r:embed="rId3"/>
          <a:stretch>
            <a:fillRect/>
          </a:stretch>
        </p:blipFill>
        <p:spPr>
          <a:xfrm>
            <a:off x="10191471" y="6067315"/>
            <a:ext cx="2000529" cy="790685"/>
          </a:xfrm>
          <a:prstGeom prst="rect">
            <a:avLst/>
          </a:prstGeom>
        </p:spPr>
      </p:pic>
      <p:pic>
        <p:nvPicPr>
          <p:cNvPr id="2052" name="Picture 4" descr="Thumbnail Image ">
            <a:extLst>
              <a:ext uri="{FF2B5EF4-FFF2-40B4-BE49-F238E27FC236}">
                <a16:creationId xmlns:a16="http://schemas.microsoft.com/office/drawing/2014/main" id="{4255DA45-B245-7536-829B-C74CCA6290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7779" y="1608993"/>
            <a:ext cx="8993692" cy="524900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descr="Logotipo, nome da empresa&#10;&#10;Descrição gerada automaticamente">
            <a:extLst>
              <a:ext uri="{FF2B5EF4-FFF2-40B4-BE49-F238E27FC236}">
                <a16:creationId xmlns:a16="http://schemas.microsoft.com/office/drawing/2014/main" id="{36018544-47C7-8783-3C28-32D17EDAF8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4965" y="5274131"/>
            <a:ext cx="1168337" cy="793183"/>
          </a:xfrm>
          <a:prstGeom prst="rect">
            <a:avLst/>
          </a:prstGeom>
        </p:spPr>
      </p:pic>
    </p:spTree>
    <p:extLst>
      <p:ext uri="{BB962C8B-B14F-4D97-AF65-F5344CB8AC3E}">
        <p14:creationId xmlns:p14="http://schemas.microsoft.com/office/powerpoint/2010/main" val="653796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349D4-94B6-9C4B-ACFF-8FFF2948CE11}"/>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DFBE3C36-C6A4-AFB2-3696-843364F7A99E}"/>
              </a:ext>
            </a:extLst>
          </p:cNvPr>
          <p:cNvSpPr txBox="1">
            <a:spLocks/>
          </p:cNvSpPr>
          <p:nvPr/>
        </p:nvSpPr>
        <p:spPr>
          <a:xfrm>
            <a:off x="544285" y="353193"/>
            <a:ext cx="10515600"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rgbClr val="00B0F0"/>
                </a:solidFill>
              </a:rPr>
              <a:t>Qual o Papel do Auditor-Fiscal no Programa CONFIA?</a:t>
            </a:r>
          </a:p>
        </p:txBody>
      </p:sp>
      <p:pic>
        <p:nvPicPr>
          <p:cNvPr id="2050" name="Picture 2" descr="Thumbnail Image ">
            <a:extLst>
              <a:ext uri="{FF2B5EF4-FFF2-40B4-BE49-F238E27FC236}">
                <a16:creationId xmlns:a16="http://schemas.microsoft.com/office/drawing/2014/main" id="{F2240E48-64B2-797E-BDB4-39CCE44770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144" y="1678756"/>
            <a:ext cx="7447712" cy="496514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m 4">
            <a:extLst>
              <a:ext uri="{FF2B5EF4-FFF2-40B4-BE49-F238E27FC236}">
                <a16:creationId xmlns:a16="http://schemas.microsoft.com/office/drawing/2014/main" id="{41EC7EAD-A238-B14D-B140-00A998516D61}"/>
              </a:ext>
            </a:extLst>
          </p:cNvPr>
          <p:cNvPicPr>
            <a:picLocks noChangeAspect="1"/>
          </p:cNvPicPr>
          <p:nvPr/>
        </p:nvPicPr>
        <p:blipFill>
          <a:blip r:embed="rId4"/>
          <a:stretch>
            <a:fillRect/>
          </a:stretch>
        </p:blipFill>
        <p:spPr>
          <a:xfrm>
            <a:off x="10191471" y="6067315"/>
            <a:ext cx="2000529" cy="790685"/>
          </a:xfrm>
          <a:prstGeom prst="rect">
            <a:avLst/>
          </a:prstGeom>
        </p:spPr>
      </p:pic>
      <p:pic>
        <p:nvPicPr>
          <p:cNvPr id="2" name="Imagem 1" descr="Logotipo, nome da empresa&#10;&#10;Descrição gerada automaticamente">
            <a:extLst>
              <a:ext uri="{FF2B5EF4-FFF2-40B4-BE49-F238E27FC236}">
                <a16:creationId xmlns:a16="http://schemas.microsoft.com/office/drawing/2014/main" id="{F619A8D4-1761-4ED3-49D4-AACFFECAE6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31885" y="5206548"/>
            <a:ext cx="1168337" cy="793183"/>
          </a:xfrm>
          <a:prstGeom prst="rect">
            <a:avLst/>
          </a:prstGeom>
        </p:spPr>
      </p:pic>
    </p:spTree>
    <p:extLst>
      <p:ext uri="{BB962C8B-B14F-4D97-AF65-F5344CB8AC3E}">
        <p14:creationId xmlns:p14="http://schemas.microsoft.com/office/powerpoint/2010/main" val="126215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1BDD5-5678-2295-E3DE-84E59AAC11BF}"/>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141D68C3-18D8-9BBD-F9CD-6E999B718862}"/>
              </a:ext>
            </a:extLst>
          </p:cNvPr>
          <p:cNvSpPr txBox="1">
            <a:spLocks/>
          </p:cNvSpPr>
          <p:nvPr/>
        </p:nvSpPr>
        <p:spPr>
          <a:xfrm>
            <a:off x="544285" y="353193"/>
            <a:ext cx="10515600" cy="132556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rgbClr val="00B0F0"/>
                </a:solidFill>
              </a:rPr>
              <a:t>O que a RFB está fazendo para que o CONFIA seja construído com segurança?</a:t>
            </a:r>
          </a:p>
        </p:txBody>
      </p:sp>
      <p:pic>
        <p:nvPicPr>
          <p:cNvPr id="3074" name="Picture 2" descr="Thumbnail Image ">
            <a:extLst>
              <a:ext uri="{FF2B5EF4-FFF2-40B4-BE49-F238E27FC236}">
                <a16:creationId xmlns:a16="http://schemas.microsoft.com/office/drawing/2014/main" id="{B5CDAB69-13A1-4F9D-9993-5CC3A6070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027" y="1678756"/>
            <a:ext cx="9012115" cy="500770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a:extLst>
              <a:ext uri="{FF2B5EF4-FFF2-40B4-BE49-F238E27FC236}">
                <a16:creationId xmlns:a16="http://schemas.microsoft.com/office/drawing/2014/main" id="{BB32A1D4-AFF9-788D-7B26-0705D06154C7}"/>
              </a:ext>
            </a:extLst>
          </p:cNvPr>
          <p:cNvPicPr>
            <a:picLocks noChangeAspect="1"/>
          </p:cNvPicPr>
          <p:nvPr/>
        </p:nvPicPr>
        <p:blipFill>
          <a:blip r:embed="rId4"/>
          <a:stretch>
            <a:fillRect/>
          </a:stretch>
        </p:blipFill>
        <p:spPr>
          <a:xfrm>
            <a:off x="10345614" y="6128238"/>
            <a:ext cx="1846386" cy="729762"/>
          </a:xfrm>
          <a:prstGeom prst="rect">
            <a:avLst/>
          </a:prstGeom>
        </p:spPr>
      </p:pic>
      <p:pic>
        <p:nvPicPr>
          <p:cNvPr id="4" name="Imagem 3" descr="Logotipo, nome da empresa&#10;&#10;Descrição gerada automaticamente">
            <a:extLst>
              <a:ext uri="{FF2B5EF4-FFF2-40B4-BE49-F238E27FC236}">
                <a16:creationId xmlns:a16="http://schemas.microsoft.com/office/drawing/2014/main" id="{D15E6E23-E1CA-D81A-7DC5-86283DE935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5973" y="5335055"/>
            <a:ext cx="1168337" cy="793183"/>
          </a:xfrm>
          <a:prstGeom prst="rect">
            <a:avLst/>
          </a:prstGeom>
        </p:spPr>
      </p:pic>
    </p:spTree>
    <p:extLst>
      <p:ext uri="{BB962C8B-B14F-4D97-AF65-F5344CB8AC3E}">
        <p14:creationId xmlns:p14="http://schemas.microsoft.com/office/powerpoint/2010/main" val="2904666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39671-A504-0C28-15D8-0087091B93A7}"/>
            </a:ext>
          </a:extLst>
        </p:cNvPr>
        <p:cNvGrpSpPr/>
        <p:nvPr/>
      </p:nvGrpSpPr>
      <p:grpSpPr>
        <a:xfrm>
          <a:off x="0" y="0"/>
          <a:ext cx="0" cy="0"/>
          <a:chOff x="0" y="0"/>
          <a:chExt cx="0" cy="0"/>
        </a:xfrm>
      </p:grpSpPr>
      <p:pic>
        <p:nvPicPr>
          <p:cNvPr id="5" name="Imagem 4" descr="Gráfico, Gráfico de cascata&#10;&#10;Descrição gerada automaticamente">
            <a:extLst>
              <a:ext uri="{FF2B5EF4-FFF2-40B4-BE49-F238E27FC236}">
                <a16:creationId xmlns:a16="http://schemas.microsoft.com/office/drawing/2014/main" id="{F469304D-C7E0-8198-DBEC-072A65EA4A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0"/>
            <a:ext cx="12192000" cy="6858000"/>
          </a:xfrm>
          <a:prstGeom prst="rect">
            <a:avLst/>
          </a:prstGeom>
        </p:spPr>
      </p:pic>
      <p:pic>
        <p:nvPicPr>
          <p:cNvPr id="3" name="Imagem 2" descr="Logotipo, nome da empresa&#10;&#10;Descrição gerada automaticamente">
            <a:extLst>
              <a:ext uri="{FF2B5EF4-FFF2-40B4-BE49-F238E27FC236}">
                <a16:creationId xmlns:a16="http://schemas.microsoft.com/office/drawing/2014/main" id="{71E59F5A-6C65-E73C-4C90-63082B4856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5860" y="6064818"/>
            <a:ext cx="1168337" cy="793183"/>
          </a:xfrm>
          <a:prstGeom prst="rect">
            <a:avLst/>
          </a:prstGeom>
        </p:spPr>
      </p:pic>
      <p:pic>
        <p:nvPicPr>
          <p:cNvPr id="4" name="Imagem 3">
            <a:extLst>
              <a:ext uri="{FF2B5EF4-FFF2-40B4-BE49-F238E27FC236}">
                <a16:creationId xmlns:a16="http://schemas.microsoft.com/office/drawing/2014/main" id="{DAF96F7F-C25C-F04F-3777-70BB6A1301CA}"/>
              </a:ext>
            </a:extLst>
          </p:cNvPr>
          <p:cNvPicPr>
            <a:picLocks noChangeAspect="1"/>
          </p:cNvPicPr>
          <p:nvPr/>
        </p:nvPicPr>
        <p:blipFill rotWithShape="1">
          <a:blip r:embed="rId5">
            <a:extLst>
              <a:ext uri="{28A0092B-C50C-407E-A947-70E740481C1C}">
                <a14:useLocalDpi xmlns:a14="http://schemas.microsoft.com/office/drawing/2010/main" val="0"/>
              </a:ext>
            </a:extLst>
          </a:blip>
          <a:srcRect l="43976" r="42086" b="18470"/>
          <a:stretch/>
        </p:blipFill>
        <p:spPr>
          <a:xfrm rot="10800000">
            <a:off x="380380" y="1933442"/>
            <a:ext cx="892109" cy="3689446"/>
          </a:xfrm>
          <a:prstGeom prst="rect">
            <a:avLst/>
          </a:prstGeom>
        </p:spPr>
      </p:pic>
      <p:grpSp>
        <p:nvGrpSpPr>
          <p:cNvPr id="2" name="Agrupar 1">
            <a:extLst>
              <a:ext uri="{FF2B5EF4-FFF2-40B4-BE49-F238E27FC236}">
                <a16:creationId xmlns:a16="http://schemas.microsoft.com/office/drawing/2014/main" id="{B43454F4-A1CE-3DEE-AF7F-892CE487402D}"/>
              </a:ext>
            </a:extLst>
          </p:cNvPr>
          <p:cNvGrpSpPr/>
          <p:nvPr/>
        </p:nvGrpSpPr>
        <p:grpSpPr>
          <a:xfrm>
            <a:off x="1794998" y="1228629"/>
            <a:ext cx="8787765" cy="4847417"/>
            <a:chOff x="914400" y="1188720"/>
            <a:chExt cx="7406640" cy="4937760"/>
          </a:xfrm>
        </p:grpSpPr>
        <p:pic>
          <p:nvPicPr>
            <p:cNvPr id="6" name="Picture 3" descr="RandomFileName_855fa492-219d-4ae1-9a47-836b4d6d63d2.png">
              <a:extLst>
                <a:ext uri="{FF2B5EF4-FFF2-40B4-BE49-F238E27FC236}">
                  <a16:creationId xmlns:a16="http://schemas.microsoft.com/office/drawing/2014/main" id="{AC0013C4-6187-D700-ABD3-BB8AA4DC46B9}"/>
                </a:ext>
              </a:extLst>
            </p:cNvPr>
            <p:cNvPicPr>
              <a:picLocks noChangeAspect="1"/>
            </p:cNvPicPr>
            <p:nvPr/>
          </p:nvPicPr>
          <p:blipFill>
            <a:blip r:embed="rId6"/>
            <a:stretch>
              <a:fillRect/>
            </a:stretch>
          </p:blipFill>
          <p:spPr>
            <a:xfrm>
              <a:off x="914400" y="1188720"/>
              <a:ext cx="7406640" cy="4937760"/>
            </a:xfrm>
            <a:prstGeom prst="rect">
              <a:avLst/>
            </a:prstGeom>
          </p:spPr>
        </p:pic>
        <p:pic>
          <p:nvPicPr>
            <p:cNvPr id="9" name="Imagem 8">
              <a:extLst>
                <a:ext uri="{FF2B5EF4-FFF2-40B4-BE49-F238E27FC236}">
                  <a16:creationId xmlns:a16="http://schemas.microsoft.com/office/drawing/2014/main" id="{9CD69B8A-802B-8216-7474-D5429406CA71}"/>
                </a:ext>
              </a:extLst>
            </p:cNvPr>
            <p:cNvPicPr>
              <a:picLocks noChangeAspect="1"/>
            </p:cNvPicPr>
            <p:nvPr/>
          </p:nvPicPr>
          <p:blipFill>
            <a:blip r:embed="rId7"/>
            <a:stretch>
              <a:fillRect/>
            </a:stretch>
          </p:blipFill>
          <p:spPr>
            <a:xfrm>
              <a:off x="1967548" y="4737978"/>
              <a:ext cx="1171739" cy="1143160"/>
            </a:xfrm>
            <a:prstGeom prst="rect">
              <a:avLst/>
            </a:prstGeom>
          </p:spPr>
        </p:pic>
        <p:pic>
          <p:nvPicPr>
            <p:cNvPr id="15" name="Imagem 14">
              <a:extLst>
                <a:ext uri="{FF2B5EF4-FFF2-40B4-BE49-F238E27FC236}">
                  <a16:creationId xmlns:a16="http://schemas.microsoft.com/office/drawing/2014/main" id="{C6895801-43FF-E9C5-D6FE-E6BD7A26EB07}"/>
                </a:ext>
              </a:extLst>
            </p:cNvPr>
            <p:cNvPicPr>
              <a:picLocks noChangeAspect="1"/>
            </p:cNvPicPr>
            <p:nvPr/>
          </p:nvPicPr>
          <p:blipFill>
            <a:blip r:embed="rId8"/>
            <a:stretch>
              <a:fillRect/>
            </a:stretch>
          </p:blipFill>
          <p:spPr>
            <a:xfrm>
              <a:off x="3139287" y="5175848"/>
              <a:ext cx="759542" cy="705289"/>
            </a:xfrm>
            <a:prstGeom prst="rect">
              <a:avLst/>
            </a:prstGeom>
          </p:spPr>
        </p:pic>
        <p:pic>
          <p:nvPicPr>
            <p:cNvPr id="16" name="Picture 4">
              <a:extLst>
                <a:ext uri="{FF2B5EF4-FFF2-40B4-BE49-F238E27FC236}">
                  <a16:creationId xmlns:a16="http://schemas.microsoft.com/office/drawing/2014/main" id="{A04164F9-14DD-0285-ADE2-BF5DC540BAE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8430" y="2430034"/>
              <a:ext cx="876809" cy="876809"/>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Retângulo: Cantos Arredondados 16">
            <a:extLst>
              <a:ext uri="{FF2B5EF4-FFF2-40B4-BE49-F238E27FC236}">
                <a16:creationId xmlns:a16="http://schemas.microsoft.com/office/drawing/2014/main" id="{58781E3E-3AB1-EEB4-C45B-9E51CEC0701F}"/>
              </a:ext>
            </a:extLst>
          </p:cNvPr>
          <p:cNvSpPr/>
          <p:nvPr/>
        </p:nvSpPr>
        <p:spPr>
          <a:xfrm>
            <a:off x="1794998" y="451326"/>
            <a:ext cx="8787765" cy="851911"/>
          </a:xfrm>
          <a:prstGeom prst="roundRect">
            <a:avLst/>
          </a:prstGeom>
          <a:solidFill>
            <a:srgbClr val="1838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pt-BR" sz="1875" b="1" dirty="0">
                <a:latin typeface="Segoe UI" panose="020B0502040204020203" pitchFamily="34" charset="0"/>
                <a:cs typeface="Segoe UI" panose="020B0502040204020203" pitchFamily="34" charset="0"/>
              </a:rPr>
              <a:t>Brasil – Reforma Tributária do Consumo – Confia Nacional</a:t>
            </a:r>
          </a:p>
        </p:txBody>
      </p:sp>
      <p:pic>
        <p:nvPicPr>
          <p:cNvPr id="18" name="Imagem 17">
            <a:extLst>
              <a:ext uri="{FF2B5EF4-FFF2-40B4-BE49-F238E27FC236}">
                <a16:creationId xmlns:a16="http://schemas.microsoft.com/office/drawing/2014/main" id="{0D80BE26-768E-92F1-4980-8769499797D8}"/>
              </a:ext>
            </a:extLst>
          </p:cNvPr>
          <p:cNvPicPr>
            <a:picLocks noChangeAspect="1"/>
          </p:cNvPicPr>
          <p:nvPr/>
        </p:nvPicPr>
        <p:blipFill>
          <a:blip r:embed="rId10"/>
          <a:stretch>
            <a:fillRect/>
          </a:stretch>
        </p:blipFill>
        <p:spPr>
          <a:xfrm>
            <a:off x="7957536" y="4676676"/>
            <a:ext cx="1517364" cy="1122244"/>
          </a:xfrm>
          <a:prstGeom prst="rect">
            <a:avLst/>
          </a:prstGeom>
        </p:spPr>
      </p:pic>
      <p:pic>
        <p:nvPicPr>
          <p:cNvPr id="19" name="Imagem 18">
            <a:extLst>
              <a:ext uri="{FF2B5EF4-FFF2-40B4-BE49-F238E27FC236}">
                <a16:creationId xmlns:a16="http://schemas.microsoft.com/office/drawing/2014/main" id="{88EFA1F0-3324-4778-C5F7-59D2C8E15D78}"/>
              </a:ext>
            </a:extLst>
          </p:cNvPr>
          <p:cNvPicPr>
            <a:picLocks noChangeAspect="1"/>
          </p:cNvPicPr>
          <p:nvPr/>
        </p:nvPicPr>
        <p:blipFill>
          <a:blip r:embed="rId11"/>
          <a:stretch>
            <a:fillRect/>
          </a:stretch>
        </p:blipFill>
        <p:spPr>
          <a:xfrm>
            <a:off x="6608527" y="5414676"/>
            <a:ext cx="1349010" cy="384244"/>
          </a:xfrm>
          <a:prstGeom prst="rect">
            <a:avLst/>
          </a:prstGeom>
        </p:spPr>
      </p:pic>
    </p:spTree>
    <p:extLst>
      <p:ext uri="{BB962C8B-B14F-4D97-AF65-F5344CB8AC3E}">
        <p14:creationId xmlns:p14="http://schemas.microsoft.com/office/powerpoint/2010/main" val="1864654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Uma imagem contendo Logotipo&#10;&#10;Descrição gerada automaticamente">
            <a:extLst>
              <a:ext uri="{FF2B5EF4-FFF2-40B4-BE49-F238E27FC236}">
                <a16:creationId xmlns:a16="http://schemas.microsoft.com/office/drawing/2014/main" id="{500B8FE8-B3A2-FC63-CB26-ECDA308D6D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2" name="Picture 1" descr="logo_oea.png">
            <a:extLst>
              <a:ext uri="{FF2B5EF4-FFF2-40B4-BE49-F238E27FC236}">
                <a16:creationId xmlns:a16="http://schemas.microsoft.com/office/drawing/2014/main" id="{DDE7005F-7B70-A8F8-9967-0A640EC43C90}"/>
              </a:ext>
            </a:extLst>
          </p:cNvPr>
          <p:cNvPicPr>
            <a:picLocks noChangeAspect="1"/>
          </p:cNvPicPr>
          <p:nvPr/>
        </p:nvPicPr>
        <p:blipFill>
          <a:blip r:embed="rId4"/>
          <a:stretch>
            <a:fillRect/>
          </a:stretch>
        </p:blipFill>
        <p:spPr>
          <a:xfrm>
            <a:off x="3799035" y="1368155"/>
            <a:ext cx="3236470" cy="1555996"/>
          </a:xfrm>
          <a:prstGeom prst="rect">
            <a:avLst/>
          </a:prstGeom>
        </p:spPr>
      </p:pic>
      <p:sp>
        <p:nvSpPr>
          <p:cNvPr id="4" name="TextBox 2">
            <a:extLst>
              <a:ext uri="{FF2B5EF4-FFF2-40B4-BE49-F238E27FC236}">
                <a16:creationId xmlns:a16="http://schemas.microsoft.com/office/drawing/2014/main" id="{9B50158E-58DE-8FC3-F107-6C92CA4B7C7E}"/>
              </a:ext>
            </a:extLst>
          </p:cNvPr>
          <p:cNvSpPr txBox="1"/>
          <p:nvPr/>
        </p:nvSpPr>
        <p:spPr>
          <a:xfrm>
            <a:off x="1452059" y="3074186"/>
            <a:ext cx="8573430" cy="958083"/>
          </a:xfrm>
          <a:prstGeom prst="rect">
            <a:avLst/>
          </a:prstGeom>
          <a:noFill/>
        </p:spPr>
        <p:txBody>
          <a:bodyPr wrap="square" anchor="t">
            <a:spAutoFit/>
          </a:bodyPr>
          <a:lstStyle/>
          <a:p>
            <a:pPr algn="ctr">
              <a:defRPr sz="4800" b="1">
                <a:solidFill>
                  <a:srgbClr val="FFFFFF"/>
                </a:solidFill>
              </a:defRPr>
            </a:pPr>
            <a:r>
              <a:rPr sz="5626" dirty="0" err="1">
                <a:solidFill>
                  <a:schemeClr val="tx1">
                    <a:lumMod val="95000"/>
                    <a:lumOff val="5000"/>
                  </a:schemeClr>
                </a:solidFill>
              </a:rPr>
              <a:t>Programa</a:t>
            </a:r>
            <a:r>
              <a:rPr sz="5626" dirty="0">
                <a:solidFill>
                  <a:schemeClr val="tx1">
                    <a:lumMod val="95000"/>
                    <a:lumOff val="5000"/>
                  </a:schemeClr>
                </a:solidFill>
              </a:rPr>
              <a:t> OEA</a:t>
            </a:r>
          </a:p>
        </p:txBody>
      </p:sp>
      <p:sp>
        <p:nvSpPr>
          <p:cNvPr id="5" name="TextBox 3">
            <a:extLst>
              <a:ext uri="{FF2B5EF4-FFF2-40B4-BE49-F238E27FC236}">
                <a16:creationId xmlns:a16="http://schemas.microsoft.com/office/drawing/2014/main" id="{95EF4FDD-584A-0161-5D1C-E785C25C5BB5}"/>
              </a:ext>
            </a:extLst>
          </p:cNvPr>
          <p:cNvSpPr txBox="1"/>
          <p:nvPr/>
        </p:nvSpPr>
        <p:spPr>
          <a:xfrm>
            <a:off x="1452059" y="4017263"/>
            <a:ext cx="8573430" cy="669414"/>
          </a:xfrm>
          <a:prstGeom prst="rect">
            <a:avLst/>
          </a:prstGeom>
          <a:noFill/>
        </p:spPr>
        <p:txBody>
          <a:bodyPr wrap="square" anchor="t">
            <a:spAutoFit/>
          </a:bodyPr>
          <a:lstStyle/>
          <a:p>
            <a:pPr algn="ctr">
              <a:defRPr sz="3200" b="0">
                <a:solidFill>
                  <a:srgbClr val="00A651"/>
                </a:solidFill>
              </a:defRPr>
            </a:pPr>
            <a:r>
              <a:rPr sz="3750" b="1" dirty="0" err="1"/>
              <a:t>Operador</a:t>
            </a:r>
            <a:r>
              <a:rPr sz="3750" b="1" dirty="0"/>
              <a:t> </a:t>
            </a:r>
            <a:r>
              <a:rPr sz="3750" b="1" dirty="0" err="1"/>
              <a:t>Econômico</a:t>
            </a:r>
            <a:r>
              <a:rPr sz="3750" b="1" dirty="0"/>
              <a:t> </a:t>
            </a:r>
            <a:r>
              <a:rPr sz="3750" b="1" dirty="0" err="1"/>
              <a:t>Autorizado</a:t>
            </a:r>
            <a:endParaRPr sz="3750" b="1" dirty="0"/>
          </a:p>
        </p:txBody>
      </p:sp>
      <p:pic>
        <p:nvPicPr>
          <p:cNvPr id="7" name="Imagem 6">
            <a:extLst>
              <a:ext uri="{FF2B5EF4-FFF2-40B4-BE49-F238E27FC236}">
                <a16:creationId xmlns:a16="http://schemas.microsoft.com/office/drawing/2014/main" id="{64592F90-074F-71F9-A890-63D8E2D4AD3D}"/>
              </a:ext>
            </a:extLst>
          </p:cNvPr>
          <p:cNvPicPr>
            <a:picLocks noChangeAspect="1"/>
          </p:cNvPicPr>
          <p:nvPr/>
        </p:nvPicPr>
        <p:blipFill>
          <a:blip r:embed="rId5"/>
          <a:stretch>
            <a:fillRect/>
          </a:stretch>
        </p:blipFill>
        <p:spPr>
          <a:xfrm>
            <a:off x="8848725" y="5860361"/>
            <a:ext cx="3282083" cy="958082"/>
          </a:xfrm>
          <a:prstGeom prst="rect">
            <a:avLst/>
          </a:prstGeom>
        </p:spPr>
      </p:pic>
    </p:spTree>
    <p:extLst>
      <p:ext uri="{BB962C8B-B14F-4D97-AF65-F5344CB8AC3E}">
        <p14:creationId xmlns:p14="http://schemas.microsoft.com/office/powerpoint/2010/main" val="1067250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DC11B-6374-7BE9-13A3-957A47D33D03}"/>
            </a:ext>
          </a:extLst>
        </p:cNvPr>
        <p:cNvGrpSpPr/>
        <p:nvPr/>
      </p:nvGrpSpPr>
      <p:grpSpPr>
        <a:xfrm>
          <a:off x="0" y="0"/>
          <a:ext cx="0" cy="0"/>
          <a:chOff x="0" y="0"/>
          <a:chExt cx="0" cy="0"/>
        </a:xfrm>
      </p:grpSpPr>
      <p:pic>
        <p:nvPicPr>
          <p:cNvPr id="3" name="Imagem 2" descr="Gráfico, Gráfico de cascata&#10;&#10;Descrição gerada automaticamente">
            <a:extLst>
              <a:ext uri="{FF2B5EF4-FFF2-40B4-BE49-F238E27FC236}">
                <a16:creationId xmlns:a16="http://schemas.microsoft.com/office/drawing/2014/main" id="{E0576A1A-FD83-16CF-8850-3D33F69F6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8" name="Title 1">
            <a:extLst>
              <a:ext uri="{FF2B5EF4-FFF2-40B4-BE49-F238E27FC236}">
                <a16:creationId xmlns:a16="http://schemas.microsoft.com/office/drawing/2014/main" id="{9D077B20-A135-8517-FFFA-E9FF8C0D5E35}"/>
              </a:ext>
            </a:extLst>
          </p:cNvPr>
          <p:cNvSpPr>
            <a:spLocks noGrp="1"/>
          </p:cNvSpPr>
          <p:nvPr>
            <p:ph type="title"/>
          </p:nvPr>
        </p:nvSpPr>
        <p:spPr>
          <a:xfrm>
            <a:off x="381000" y="62630"/>
            <a:ext cx="6620418" cy="857343"/>
          </a:xfrm>
        </p:spPr>
        <p:txBody>
          <a:bodyPr anchor="t">
            <a:normAutofit/>
          </a:bodyPr>
          <a:lstStyle/>
          <a:p>
            <a:r>
              <a:rPr lang="en-US" sz="3200" b="1" dirty="0" err="1"/>
              <a:t>Vertentes</a:t>
            </a:r>
            <a:r>
              <a:rPr lang="en-US" sz="3200" b="1" dirty="0"/>
              <a:t> do OEA</a:t>
            </a:r>
          </a:p>
        </p:txBody>
      </p:sp>
      <p:sp>
        <p:nvSpPr>
          <p:cNvPr id="6" name="CaixaDeTexto 5">
            <a:extLst>
              <a:ext uri="{FF2B5EF4-FFF2-40B4-BE49-F238E27FC236}">
                <a16:creationId xmlns:a16="http://schemas.microsoft.com/office/drawing/2014/main" id="{A9DC4487-41D5-61FD-8815-97F8C6D77FB1}"/>
              </a:ext>
            </a:extLst>
          </p:cNvPr>
          <p:cNvSpPr txBox="1"/>
          <p:nvPr/>
        </p:nvSpPr>
        <p:spPr>
          <a:xfrm>
            <a:off x="197224" y="5016059"/>
            <a:ext cx="11851341" cy="969496"/>
          </a:xfrm>
          <a:prstGeom prst="rect">
            <a:avLst/>
          </a:prstGeom>
          <a:noFill/>
        </p:spPr>
        <p:txBody>
          <a:bodyPr wrap="square" rtlCol="0">
            <a:spAutoFit/>
          </a:bodyPr>
          <a:lstStyle/>
          <a:p>
            <a:pPr algn="just"/>
            <a:r>
              <a:rPr lang="pt-BR" sz="1900" dirty="0">
                <a:effectLst>
                  <a:outerShdw blurRad="38100" dist="38100" dir="2700000" algn="tl">
                    <a:srgbClr val="000000">
                      <a:alpha val="43137"/>
                    </a:srgbClr>
                  </a:outerShdw>
                </a:effectLst>
              </a:rPr>
              <a:t>Ambas as vertentes foram consolidadas no plano internacional com a publicação, em 2005, da primeira versão do SAFE Framework </a:t>
            </a:r>
            <a:r>
              <a:rPr lang="pt-BR" sz="1900" dirty="0" err="1">
                <a:effectLst>
                  <a:outerShdw blurRad="38100" dist="38100" dir="2700000" algn="tl">
                    <a:srgbClr val="000000">
                      <a:alpha val="43137"/>
                    </a:srgbClr>
                  </a:outerShdw>
                </a:effectLst>
              </a:rPr>
              <a:t>of</a:t>
            </a:r>
            <a:r>
              <a:rPr lang="pt-BR" sz="1900" dirty="0">
                <a:effectLst>
                  <a:outerShdw blurRad="38100" dist="38100" dir="2700000" algn="tl">
                    <a:srgbClr val="000000">
                      <a:alpha val="43137"/>
                    </a:srgbClr>
                  </a:outerShdw>
                </a:effectLst>
              </a:rPr>
              <a:t> Standards, da Organização Mundial das Aduanas (OMA), que passou a orientar a implementação de programas OEA em diversos países.</a:t>
            </a:r>
          </a:p>
        </p:txBody>
      </p:sp>
      <p:cxnSp>
        <p:nvCxnSpPr>
          <p:cNvPr id="11" name="Conector reto 10">
            <a:extLst>
              <a:ext uri="{FF2B5EF4-FFF2-40B4-BE49-F238E27FC236}">
                <a16:creationId xmlns:a16="http://schemas.microsoft.com/office/drawing/2014/main" id="{8170AB31-5470-3913-86A0-FFB6BFF3533D}"/>
              </a:ext>
            </a:extLst>
          </p:cNvPr>
          <p:cNvCxnSpPr/>
          <p:nvPr/>
        </p:nvCxnSpPr>
        <p:spPr>
          <a:xfrm>
            <a:off x="197224" y="4835047"/>
            <a:ext cx="11851341"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8B4733A8-12EE-1880-280F-326C3D70F7B2}"/>
              </a:ext>
            </a:extLst>
          </p:cNvPr>
          <p:cNvCxnSpPr>
            <a:cxnSpLocks/>
          </p:cNvCxnSpPr>
          <p:nvPr/>
        </p:nvCxnSpPr>
        <p:spPr>
          <a:xfrm flipH="1">
            <a:off x="6083534" y="638827"/>
            <a:ext cx="12466" cy="3835702"/>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16" name="Imagem 15">
            <a:extLst>
              <a:ext uri="{FF2B5EF4-FFF2-40B4-BE49-F238E27FC236}">
                <a16:creationId xmlns:a16="http://schemas.microsoft.com/office/drawing/2014/main" id="{C4D5ED4B-8EEF-CCB0-1F5E-16DE510690CF}"/>
              </a:ext>
            </a:extLst>
          </p:cNvPr>
          <p:cNvPicPr>
            <a:picLocks noChangeAspect="1"/>
          </p:cNvPicPr>
          <p:nvPr/>
        </p:nvPicPr>
        <p:blipFill>
          <a:blip r:embed="rId4"/>
          <a:stretch>
            <a:fillRect/>
          </a:stretch>
        </p:blipFill>
        <p:spPr>
          <a:xfrm>
            <a:off x="335010" y="814191"/>
            <a:ext cx="449899" cy="463230"/>
          </a:xfrm>
          <a:prstGeom prst="rect">
            <a:avLst/>
          </a:prstGeom>
        </p:spPr>
      </p:pic>
      <p:sp>
        <p:nvSpPr>
          <p:cNvPr id="17" name="CaixaDeTexto 16">
            <a:extLst>
              <a:ext uri="{FF2B5EF4-FFF2-40B4-BE49-F238E27FC236}">
                <a16:creationId xmlns:a16="http://schemas.microsoft.com/office/drawing/2014/main" id="{F5E5B960-4352-65C3-E64B-8A20C513F640}"/>
              </a:ext>
            </a:extLst>
          </p:cNvPr>
          <p:cNvSpPr txBox="1"/>
          <p:nvPr/>
        </p:nvSpPr>
        <p:spPr>
          <a:xfrm>
            <a:off x="776614" y="876821"/>
            <a:ext cx="4822520" cy="415498"/>
          </a:xfrm>
          <a:prstGeom prst="rect">
            <a:avLst/>
          </a:prstGeom>
          <a:noFill/>
        </p:spPr>
        <p:txBody>
          <a:bodyPr wrap="square" rtlCol="0">
            <a:spAutoFit/>
          </a:bodyPr>
          <a:lstStyle/>
          <a:p>
            <a:r>
              <a:rPr lang="pt-BR" sz="2100" b="1" dirty="0"/>
              <a:t>OEA Segurança</a:t>
            </a:r>
          </a:p>
        </p:txBody>
      </p:sp>
      <p:sp>
        <p:nvSpPr>
          <p:cNvPr id="18" name="CaixaDeTexto 17">
            <a:extLst>
              <a:ext uri="{FF2B5EF4-FFF2-40B4-BE49-F238E27FC236}">
                <a16:creationId xmlns:a16="http://schemas.microsoft.com/office/drawing/2014/main" id="{0F0347DB-A439-20F8-3AD5-982E7BE5C8A0}"/>
              </a:ext>
            </a:extLst>
          </p:cNvPr>
          <p:cNvSpPr txBox="1"/>
          <p:nvPr/>
        </p:nvSpPr>
        <p:spPr>
          <a:xfrm>
            <a:off x="159646" y="1592943"/>
            <a:ext cx="5740112" cy="2777683"/>
          </a:xfrm>
          <a:prstGeom prst="rect">
            <a:avLst/>
          </a:prstGeom>
          <a:noFill/>
        </p:spPr>
        <p:txBody>
          <a:bodyPr wrap="square" rtlCol="0">
            <a:spAutoFit/>
          </a:bodyPr>
          <a:lstStyle/>
          <a:p>
            <a:pPr marL="285750" indent="-285750" algn="just">
              <a:spcAft>
                <a:spcPts val="900"/>
              </a:spcAft>
              <a:buFont typeface="Arial" panose="020B0604020202020204" pitchFamily="34" charset="0"/>
              <a:buChar char="•"/>
            </a:pPr>
            <a:r>
              <a:rPr lang="pt-BR" sz="1900" dirty="0"/>
              <a:t>Foca na segurança da cadeia logística internacional</a:t>
            </a:r>
          </a:p>
          <a:p>
            <a:pPr marL="285750" indent="-285750" algn="just">
              <a:spcAft>
                <a:spcPts val="900"/>
              </a:spcAft>
              <a:buFont typeface="Arial" panose="020B0604020202020204" pitchFamily="34" charset="0"/>
              <a:buChar char="•"/>
            </a:pPr>
            <a:r>
              <a:rPr lang="pt-BR" sz="1900" dirty="0"/>
              <a:t>Impacta especialmente as operações de exportação</a:t>
            </a:r>
          </a:p>
          <a:p>
            <a:pPr marL="285750" indent="-285750" algn="just">
              <a:spcAft>
                <a:spcPts val="900"/>
              </a:spcAft>
              <a:buFont typeface="Arial" panose="020B0604020202020204" pitchFamily="34" charset="0"/>
              <a:buChar char="•"/>
            </a:pPr>
            <a:r>
              <a:rPr lang="pt-BR" sz="1900" dirty="0"/>
              <a:t>Acordos de reconhecimento mútuo (ARM) firmado entre países permitem que as cargas dos </a:t>
            </a:r>
            <a:r>
              <a:rPr lang="pt-BR" sz="1900" dirty="0" err="1"/>
              <a:t>OEAs</a:t>
            </a:r>
            <a:r>
              <a:rPr lang="pt-BR" sz="1900" dirty="0"/>
              <a:t> brasileiros sejam tratadas com prioridade reduzindo custos operacionais</a:t>
            </a:r>
          </a:p>
          <a:p>
            <a:pPr marL="285750" indent="-285750" algn="just">
              <a:spcAft>
                <a:spcPts val="900"/>
              </a:spcAft>
              <a:buFont typeface="Arial" panose="020B0604020202020204" pitchFamily="34" charset="0"/>
              <a:buChar char="•"/>
            </a:pPr>
            <a:r>
              <a:rPr lang="pt-BR" sz="1900" dirty="0"/>
              <a:t>Os </a:t>
            </a:r>
            <a:r>
              <a:rPr lang="pt-BR" sz="1900" dirty="0" err="1"/>
              <a:t>ARMs</a:t>
            </a:r>
            <a:r>
              <a:rPr lang="pt-BR" sz="1900" dirty="0"/>
              <a:t> aumentam a competitividade dos exportadores brasileiros</a:t>
            </a:r>
          </a:p>
        </p:txBody>
      </p:sp>
      <p:sp>
        <p:nvSpPr>
          <p:cNvPr id="20" name="CaixaDeTexto 19">
            <a:extLst>
              <a:ext uri="{FF2B5EF4-FFF2-40B4-BE49-F238E27FC236}">
                <a16:creationId xmlns:a16="http://schemas.microsoft.com/office/drawing/2014/main" id="{F7D7FF7B-1BCF-BE6A-2212-AF7694B69E07}"/>
              </a:ext>
            </a:extLst>
          </p:cNvPr>
          <p:cNvSpPr txBox="1"/>
          <p:nvPr/>
        </p:nvSpPr>
        <p:spPr>
          <a:xfrm>
            <a:off x="7001418" y="814888"/>
            <a:ext cx="4822520" cy="415498"/>
          </a:xfrm>
          <a:prstGeom prst="rect">
            <a:avLst/>
          </a:prstGeom>
          <a:noFill/>
        </p:spPr>
        <p:txBody>
          <a:bodyPr wrap="square" rtlCol="0">
            <a:spAutoFit/>
          </a:bodyPr>
          <a:lstStyle/>
          <a:p>
            <a:r>
              <a:rPr lang="pt-BR" sz="2100" b="1" dirty="0"/>
              <a:t>OEA Conformidade</a:t>
            </a:r>
          </a:p>
        </p:txBody>
      </p:sp>
      <p:sp>
        <p:nvSpPr>
          <p:cNvPr id="21" name="CaixaDeTexto 20">
            <a:extLst>
              <a:ext uri="{FF2B5EF4-FFF2-40B4-BE49-F238E27FC236}">
                <a16:creationId xmlns:a16="http://schemas.microsoft.com/office/drawing/2014/main" id="{9056CE42-25D8-36DF-DB4B-869755783900}"/>
              </a:ext>
            </a:extLst>
          </p:cNvPr>
          <p:cNvSpPr txBox="1"/>
          <p:nvPr/>
        </p:nvSpPr>
        <p:spPr>
          <a:xfrm>
            <a:off x="6261896" y="1519875"/>
            <a:ext cx="5740112" cy="2077492"/>
          </a:xfrm>
          <a:prstGeom prst="rect">
            <a:avLst/>
          </a:prstGeom>
          <a:noFill/>
        </p:spPr>
        <p:txBody>
          <a:bodyPr wrap="square" rtlCol="0">
            <a:spAutoFit/>
          </a:bodyPr>
          <a:lstStyle/>
          <a:p>
            <a:pPr marL="285750" indent="-285750" algn="just">
              <a:spcAft>
                <a:spcPts val="900"/>
              </a:spcAft>
              <a:buFont typeface="Arial" panose="020B0604020202020204" pitchFamily="34" charset="0"/>
              <a:buChar char="•"/>
            </a:pPr>
            <a:r>
              <a:rPr lang="pt-BR" sz="1900" dirty="0"/>
              <a:t>Ênfase no cumprimento da legislação aduaneira</a:t>
            </a:r>
          </a:p>
          <a:p>
            <a:pPr marL="285750" indent="-285750" algn="just">
              <a:spcAft>
                <a:spcPts val="900"/>
              </a:spcAft>
              <a:buFont typeface="Arial" panose="020B0604020202020204" pitchFamily="34" charset="0"/>
              <a:buChar char="•"/>
            </a:pPr>
            <a:r>
              <a:rPr lang="pt-BR" sz="1900" dirty="0"/>
              <a:t>Inspirada em programas europeus de </a:t>
            </a:r>
            <a:r>
              <a:rPr lang="pt-BR" sz="1900" i="1" dirty="0" err="1"/>
              <a:t>Trusted</a:t>
            </a:r>
            <a:r>
              <a:rPr lang="pt-BR" sz="1900" i="1" dirty="0"/>
              <a:t> Trader </a:t>
            </a:r>
            <a:r>
              <a:rPr lang="pt-BR" sz="1900" dirty="0"/>
              <a:t>analisam os sistemas internos de governança e controle das empresas</a:t>
            </a:r>
          </a:p>
          <a:p>
            <a:pPr marL="285750" indent="-285750" algn="just">
              <a:spcAft>
                <a:spcPts val="900"/>
              </a:spcAft>
              <a:buFont typeface="Arial" panose="020B0604020202020204" pitchFamily="34" charset="0"/>
              <a:buChar char="•"/>
            </a:pPr>
            <a:r>
              <a:rPr lang="pt-BR" sz="1900" dirty="0"/>
              <a:t>Ampla visão sobre conformidade tributária e regulatória</a:t>
            </a:r>
          </a:p>
        </p:txBody>
      </p:sp>
      <p:pic>
        <p:nvPicPr>
          <p:cNvPr id="26" name="Imagem 25">
            <a:extLst>
              <a:ext uri="{FF2B5EF4-FFF2-40B4-BE49-F238E27FC236}">
                <a16:creationId xmlns:a16="http://schemas.microsoft.com/office/drawing/2014/main" id="{5ECC88F4-68AF-58F4-8346-24B1E39E1E82}"/>
              </a:ext>
            </a:extLst>
          </p:cNvPr>
          <p:cNvPicPr>
            <a:picLocks noChangeAspect="1"/>
          </p:cNvPicPr>
          <p:nvPr/>
        </p:nvPicPr>
        <p:blipFill>
          <a:blip r:embed="rId5"/>
          <a:stretch>
            <a:fillRect/>
          </a:stretch>
        </p:blipFill>
        <p:spPr>
          <a:xfrm>
            <a:off x="6473457" y="740300"/>
            <a:ext cx="527961" cy="533074"/>
          </a:xfrm>
          <a:prstGeom prst="rect">
            <a:avLst/>
          </a:prstGeom>
        </p:spPr>
      </p:pic>
      <p:pic>
        <p:nvPicPr>
          <p:cNvPr id="2" name="Imagem 1">
            <a:extLst>
              <a:ext uri="{FF2B5EF4-FFF2-40B4-BE49-F238E27FC236}">
                <a16:creationId xmlns:a16="http://schemas.microsoft.com/office/drawing/2014/main" id="{9294DA31-3FBE-B262-6DAE-9D667496FB35}"/>
              </a:ext>
            </a:extLst>
          </p:cNvPr>
          <p:cNvPicPr>
            <a:picLocks noChangeAspect="1"/>
          </p:cNvPicPr>
          <p:nvPr/>
        </p:nvPicPr>
        <p:blipFill>
          <a:blip r:embed="rId6"/>
          <a:stretch>
            <a:fillRect/>
          </a:stretch>
        </p:blipFill>
        <p:spPr>
          <a:xfrm>
            <a:off x="8848725" y="5860361"/>
            <a:ext cx="3282083" cy="958082"/>
          </a:xfrm>
          <a:prstGeom prst="rect">
            <a:avLst/>
          </a:prstGeom>
        </p:spPr>
      </p:pic>
    </p:spTree>
    <p:extLst>
      <p:ext uri="{BB962C8B-B14F-4D97-AF65-F5344CB8AC3E}">
        <p14:creationId xmlns:p14="http://schemas.microsoft.com/office/powerpoint/2010/main" val="1572993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25872-C9A0-60DD-C7EA-77FA7A6D9A3F}"/>
            </a:ext>
          </a:extLst>
        </p:cNvPr>
        <p:cNvGrpSpPr/>
        <p:nvPr/>
      </p:nvGrpSpPr>
      <p:grpSpPr>
        <a:xfrm>
          <a:off x="0" y="0"/>
          <a:ext cx="0" cy="0"/>
          <a:chOff x="0" y="0"/>
          <a:chExt cx="0" cy="0"/>
        </a:xfrm>
      </p:grpSpPr>
      <p:pic>
        <p:nvPicPr>
          <p:cNvPr id="3" name="Imagem 2" descr="Gráfico, Gráfico de cascata&#10;&#10;Descrição gerada automaticamente">
            <a:extLst>
              <a:ext uri="{FF2B5EF4-FFF2-40B4-BE49-F238E27FC236}">
                <a16:creationId xmlns:a16="http://schemas.microsoft.com/office/drawing/2014/main" id="{22384B0D-DBDD-872B-E3B2-98BBD2598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2" name="Content Placeholder 4" descr="Contêineres de carga em pilha e em um caminhão semi-reboque em um porto">
            <a:extLst>
              <a:ext uri="{FF2B5EF4-FFF2-40B4-BE49-F238E27FC236}">
                <a16:creationId xmlns:a16="http://schemas.microsoft.com/office/drawing/2014/main" id="{748867DB-0C74-E61E-A9E1-A2E69CAE7EFC}"/>
              </a:ext>
            </a:extLst>
          </p:cNvPr>
          <p:cNvPicPr>
            <a:picLocks noChangeAspect="1"/>
          </p:cNvPicPr>
          <p:nvPr/>
        </p:nvPicPr>
        <p:blipFill>
          <a:blip r:embed="rId4"/>
          <a:srcRect l="14497" r="14497"/>
          <a:stretch>
            <a:fillRect/>
          </a:stretch>
        </p:blipFill>
        <p:spPr>
          <a:xfrm>
            <a:off x="4602" y="1"/>
            <a:ext cx="5053592" cy="6526060"/>
          </a:xfrm>
          <a:prstGeom prst="rect">
            <a:avLst/>
          </a:prstGeom>
        </p:spPr>
      </p:pic>
      <p:sp>
        <p:nvSpPr>
          <p:cNvPr id="5" name="Content Placeholder 3">
            <a:extLst>
              <a:ext uri="{FF2B5EF4-FFF2-40B4-BE49-F238E27FC236}">
                <a16:creationId xmlns:a16="http://schemas.microsoft.com/office/drawing/2014/main" id="{9CF9A6FC-8FFD-E618-DF86-4462ECDE2FEE}"/>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18520" y="1295733"/>
            <a:ext cx="6475955" cy="4368951"/>
          </a:xfrm>
          <a:prstGeom prst="rect">
            <a:avLst/>
          </a:prstGeom>
        </p:spPr>
        <p:txBody>
          <a:bodyPr>
            <a:noAutofit/>
          </a:bodyPr>
          <a:lst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342900" lvl="1" indent="-342900" algn="just">
              <a:spcAft>
                <a:spcPts val="900"/>
              </a:spcAft>
            </a:pPr>
            <a:r>
              <a:rPr lang="pt-BR" sz="1900" dirty="0"/>
              <a:t>Originou-se após os atentados de 11 de setembro de 2001 nos EUA.</a:t>
            </a:r>
          </a:p>
          <a:p>
            <a:pPr marL="342900" lvl="1" indent="-342900" algn="just">
              <a:spcAft>
                <a:spcPts val="900"/>
              </a:spcAft>
            </a:pPr>
            <a:r>
              <a:rPr lang="pt-BR" sz="1900" dirty="0"/>
              <a:t>Transformações nas cadeias logísticas internacionais passaram a exigir padrões de segurança mais rigorosos.</a:t>
            </a:r>
          </a:p>
          <a:p>
            <a:pPr marL="342900" lvl="1" indent="-342900" algn="just">
              <a:spcAft>
                <a:spcPts val="900"/>
              </a:spcAft>
            </a:pPr>
            <a:r>
              <a:rPr lang="pt-BR" sz="1900" dirty="0"/>
              <a:t>Alcança intervenientes diversos, como: importadores, exportadores, transportadores e operadores portuários e aeroportuários.</a:t>
            </a:r>
          </a:p>
          <a:p>
            <a:pPr marL="342900" lvl="1" indent="-342900" algn="just">
              <a:spcAft>
                <a:spcPts val="900"/>
              </a:spcAft>
            </a:pPr>
            <a:r>
              <a:rPr lang="pt-BR" sz="1900" dirty="0"/>
              <a:t>Certificação funciona como um selo de confiança concedido pelas aduanas.</a:t>
            </a:r>
          </a:p>
          <a:p>
            <a:pPr marL="342900" lvl="1" indent="-342900" algn="just">
              <a:spcAft>
                <a:spcPts val="900"/>
              </a:spcAft>
            </a:pPr>
            <a:r>
              <a:rPr lang="pt-BR" sz="1900" dirty="0"/>
              <a:t>Empresas necessitam demonstrar elevados padrões de segurança e controle em suas operações.</a:t>
            </a:r>
          </a:p>
          <a:p>
            <a:pPr marL="342900" lvl="1" indent="-342900" algn="just">
              <a:spcAft>
                <a:spcPts val="900"/>
              </a:spcAft>
            </a:pPr>
            <a:r>
              <a:rPr lang="pt-BR" sz="1900" dirty="0"/>
              <a:t>Como contrapartida, as empresas certificadas obtém benefícios operacionais e menor nível de inspeções</a:t>
            </a:r>
          </a:p>
        </p:txBody>
      </p:sp>
      <p:sp>
        <p:nvSpPr>
          <p:cNvPr id="8" name="Title 1">
            <a:extLst>
              <a:ext uri="{FF2B5EF4-FFF2-40B4-BE49-F238E27FC236}">
                <a16:creationId xmlns:a16="http://schemas.microsoft.com/office/drawing/2014/main" id="{F9ED5494-2309-A8DD-C445-E2A17CF580D4}"/>
              </a:ext>
            </a:extLst>
          </p:cNvPr>
          <p:cNvSpPr>
            <a:spLocks noGrp="1"/>
          </p:cNvSpPr>
          <p:nvPr>
            <p:ph type="title"/>
          </p:nvPr>
        </p:nvSpPr>
        <p:spPr>
          <a:xfrm>
            <a:off x="5362413" y="447984"/>
            <a:ext cx="6824985" cy="857343"/>
          </a:xfrm>
        </p:spPr>
        <p:txBody>
          <a:bodyPr anchor="t">
            <a:normAutofit/>
          </a:bodyPr>
          <a:lstStyle/>
          <a:p>
            <a:pPr algn="ctr"/>
            <a:r>
              <a:rPr lang="en-US" sz="2930" b="1" dirty="0"/>
              <a:t>OEA </a:t>
            </a:r>
            <a:r>
              <a:rPr lang="en-US" sz="2930" b="1" dirty="0" err="1"/>
              <a:t>Segurança</a:t>
            </a:r>
            <a:endParaRPr lang="en-US" sz="2930" b="1" dirty="0"/>
          </a:p>
        </p:txBody>
      </p:sp>
      <p:pic>
        <p:nvPicPr>
          <p:cNvPr id="4" name="Imagem 3">
            <a:extLst>
              <a:ext uri="{FF2B5EF4-FFF2-40B4-BE49-F238E27FC236}">
                <a16:creationId xmlns:a16="http://schemas.microsoft.com/office/drawing/2014/main" id="{6D4439AC-68BB-AE01-10B6-945F4EA516CC}"/>
              </a:ext>
            </a:extLst>
          </p:cNvPr>
          <p:cNvPicPr>
            <a:picLocks noChangeAspect="1"/>
          </p:cNvPicPr>
          <p:nvPr/>
        </p:nvPicPr>
        <p:blipFill>
          <a:blip r:embed="rId5"/>
          <a:stretch>
            <a:fillRect/>
          </a:stretch>
        </p:blipFill>
        <p:spPr>
          <a:xfrm>
            <a:off x="7133808" y="420821"/>
            <a:ext cx="451912" cy="463230"/>
          </a:xfrm>
          <a:prstGeom prst="rect">
            <a:avLst/>
          </a:prstGeom>
        </p:spPr>
      </p:pic>
      <p:pic>
        <p:nvPicPr>
          <p:cNvPr id="6" name="Imagem 5">
            <a:extLst>
              <a:ext uri="{FF2B5EF4-FFF2-40B4-BE49-F238E27FC236}">
                <a16:creationId xmlns:a16="http://schemas.microsoft.com/office/drawing/2014/main" id="{B355E2DC-C062-C923-F52E-761923511798}"/>
              </a:ext>
            </a:extLst>
          </p:cNvPr>
          <p:cNvPicPr>
            <a:picLocks noChangeAspect="1"/>
          </p:cNvPicPr>
          <p:nvPr/>
        </p:nvPicPr>
        <p:blipFill>
          <a:blip r:embed="rId6"/>
          <a:stretch>
            <a:fillRect/>
          </a:stretch>
        </p:blipFill>
        <p:spPr>
          <a:xfrm>
            <a:off x="8848725" y="5860361"/>
            <a:ext cx="3282083" cy="958082"/>
          </a:xfrm>
          <a:prstGeom prst="rect">
            <a:avLst/>
          </a:prstGeom>
        </p:spPr>
      </p:pic>
    </p:spTree>
    <p:extLst>
      <p:ext uri="{BB962C8B-B14F-4D97-AF65-F5344CB8AC3E}">
        <p14:creationId xmlns:p14="http://schemas.microsoft.com/office/powerpoint/2010/main" val="2957067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D9C14-57A8-AAF9-21A3-B57AB883E956}"/>
            </a:ext>
          </a:extLst>
        </p:cNvPr>
        <p:cNvGrpSpPr/>
        <p:nvPr/>
      </p:nvGrpSpPr>
      <p:grpSpPr>
        <a:xfrm>
          <a:off x="0" y="0"/>
          <a:ext cx="0" cy="0"/>
          <a:chOff x="0" y="0"/>
          <a:chExt cx="0" cy="0"/>
        </a:xfrm>
      </p:grpSpPr>
      <p:pic>
        <p:nvPicPr>
          <p:cNvPr id="3" name="Imagem 2" descr="Gráfico, Gráfico de cascata&#10;&#10;Descrição gerada automaticamente">
            <a:extLst>
              <a:ext uri="{FF2B5EF4-FFF2-40B4-BE49-F238E27FC236}">
                <a16:creationId xmlns:a16="http://schemas.microsoft.com/office/drawing/2014/main" id="{6934A14C-6911-3D1B-5096-A318E47E6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8" name="Title 1">
            <a:extLst>
              <a:ext uri="{FF2B5EF4-FFF2-40B4-BE49-F238E27FC236}">
                <a16:creationId xmlns:a16="http://schemas.microsoft.com/office/drawing/2014/main" id="{FB724612-2E5C-8E23-9BC7-E421D19987CB}"/>
              </a:ext>
            </a:extLst>
          </p:cNvPr>
          <p:cNvSpPr>
            <a:spLocks noGrp="1"/>
          </p:cNvSpPr>
          <p:nvPr>
            <p:ph type="title"/>
          </p:nvPr>
        </p:nvSpPr>
        <p:spPr>
          <a:xfrm>
            <a:off x="5374605" y="326064"/>
            <a:ext cx="6812793" cy="857343"/>
          </a:xfrm>
        </p:spPr>
        <p:txBody>
          <a:bodyPr anchor="t">
            <a:normAutofit/>
          </a:bodyPr>
          <a:lstStyle/>
          <a:p>
            <a:pPr algn="ctr"/>
            <a:r>
              <a:rPr lang="en-US" sz="2930" b="1" dirty="0"/>
              <a:t>OEA </a:t>
            </a:r>
            <a:r>
              <a:rPr lang="en-US" sz="2930" b="1" dirty="0" err="1"/>
              <a:t>Conformidade</a:t>
            </a:r>
            <a:endParaRPr lang="en-US" sz="2930" b="1" dirty="0"/>
          </a:p>
        </p:txBody>
      </p:sp>
      <p:pic>
        <p:nvPicPr>
          <p:cNvPr id="4" name="Imagem 3">
            <a:extLst>
              <a:ext uri="{FF2B5EF4-FFF2-40B4-BE49-F238E27FC236}">
                <a16:creationId xmlns:a16="http://schemas.microsoft.com/office/drawing/2014/main" id="{636980CB-4F6E-4D3D-8F6F-CE04FBFC2ED5}"/>
              </a:ext>
            </a:extLst>
          </p:cNvPr>
          <p:cNvPicPr>
            <a:picLocks noChangeAspect="1"/>
          </p:cNvPicPr>
          <p:nvPr/>
        </p:nvPicPr>
        <p:blipFill>
          <a:blip r:embed="rId4"/>
          <a:stretch>
            <a:fillRect/>
          </a:stretch>
        </p:blipFill>
        <p:spPr>
          <a:xfrm>
            <a:off x="6778257" y="317822"/>
            <a:ext cx="451599" cy="455972"/>
          </a:xfrm>
          <a:prstGeom prst="rect">
            <a:avLst/>
          </a:prstGeom>
        </p:spPr>
      </p:pic>
      <p:pic>
        <p:nvPicPr>
          <p:cNvPr id="10" name="Imagem 9" descr="Cidade com prédios&#10;&#10;O conteúdo gerado por IA pode estar incorreto.">
            <a:extLst>
              <a:ext uri="{FF2B5EF4-FFF2-40B4-BE49-F238E27FC236}">
                <a16:creationId xmlns:a16="http://schemas.microsoft.com/office/drawing/2014/main" id="{9B4BDA15-372F-33A9-CBFC-284BEC9BBE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1" y="-6686"/>
            <a:ext cx="4665721" cy="6536463"/>
          </a:xfrm>
          <a:prstGeom prst="rect">
            <a:avLst/>
          </a:prstGeom>
        </p:spPr>
      </p:pic>
      <p:sp>
        <p:nvSpPr>
          <p:cNvPr id="11" name="Retângulo 10">
            <a:extLst>
              <a:ext uri="{FF2B5EF4-FFF2-40B4-BE49-F238E27FC236}">
                <a16:creationId xmlns:a16="http://schemas.microsoft.com/office/drawing/2014/main" id="{9054BE7D-EC97-5EC6-F1DD-9E60D1415D12}"/>
              </a:ext>
            </a:extLst>
          </p:cNvPr>
          <p:cNvSpPr/>
          <p:nvPr/>
        </p:nvSpPr>
        <p:spPr>
          <a:xfrm>
            <a:off x="6528619" y="5742039"/>
            <a:ext cx="5658779" cy="11159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ontent Placeholder 3">
            <a:extLst>
              <a:ext uri="{FF2B5EF4-FFF2-40B4-BE49-F238E27FC236}">
                <a16:creationId xmlns:a16="http://schemas.microsoft.com/office/drawing/2014/main" id="{C93CE953-308D-77F6-2AB5-FDC091769563}"/>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49926" y="890260"/>
            <a:ext cx="7388312" cy="5780930"/>
          </a:xfrm>
          <a:prstGeom prst="rect">
            <a:avLst/>
          </a:prstGeom>
        </p:spPr>
        <p:txBody>
          <a:bodyPr>
            <a:noAutofit/>
          </a:bodyPr>
          <a:lst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342900" lvl="1" indent="-342900" algn="just">
              <a:spcAft>
                <a:spcPts val="900"/>
              </a:spcAft>
            </a:pPr>
            <a:r>
              <a:rPr lang="pt-BR" sz="1800" dirty="0"/>
              <a:t>Voltado à demonstração de que as empresas possuem </a:t>
            </a:r>
            <a:r>
              <a:rPr lang="pt-BR" sz="1800" b="1" dirty="0"/>
              <a:t>sistemas internos de governança e controle </a:t>
            </a:r>
            <a:r>
              <a:rPr lang="pt-BR" sz="1800" dirty="0"/>
              <a:t>capazes de assegurar o cumprimento consistente das normas aduaneiras e fiscais.</a:t>
            </a:r>
            <a:endParaRPr lang="pt-BR" sz="1600" dirty="0"/>
          </a:p>
          <a:p>
            <a:pPr marL="342900" lvl="1" indent="-342900" algn="just">
              <a:spcAft>
                <a:spcPts val="900"/>
              </a:spcAft>
            </a:pPr>
            <a:r>
              <a:rPr lang="pt-BR" sz="1800" b="1" dirty="0"/>
              <a:t>Benefício no fluxo de caixa das empresas: </a:t>
            </a:r>
            <a:r>
              <a:rPr lang="pt-BR" sz="1600" dirty="0"/>
              <a:t>aguardado por anos, o diferimento de tributos na importação passa a ser implementado estimulando a prestações de informações antecipadas à administração aduaneira.</a:t>
            </a:r>
            <a:endParaRPr lang="pt-BR" sz="1600" b="1" dirty="0"/>
          </a:p>
          <a:p>
            <a:pPr marL="342900" lvl="1" indent="-342900" algn="just">
              <a:spcAft>
                <a:spcPts val="900"/>
              </a:spcAft>
            </a:pPr>
            <a:r>
              <a:rPr lang="pt-BR" sz="1800" b="1" dirty="0"/>
              <a:t>Benefícios para os operadores: </a:t>
            </a:r>
            <a:r>
              <a:rPr lang="pt-BR" sz="1600" dirty="0"/>
              <a:t>Menor tempo de inspeção e maior agilidade no despacho aduaneiro proporcionando eficiência e redução de custos</a:t>
            </a:r>
            <a:endParaRPr lang="pt-BR" sz="1600" b="1" dirty="0"/>
          </a:p>
          <a:p>
            <a:pPr marL="342900" lvl="1" indent="-342900" algn="just">
              <a:spcAft>
                <a:spcPts val="900"/>
              </a:spcAft>
            </a:pPr>
            <a:r>
              <a:rPr lang="pt-BR" sz="1800" b="1" dirty="0"/>
              <a:t>Importância estratégica do programa OEA:</a:t>
            </a:r>
            <a:r>
              <a:rPr lang="pt-BR" sz="1800" dirty="0"/>
              <a:t> </a:t>
            </a:r>
            <a:r>
              <a:rPr lang="pt-BR" sz="1600" dirty="0"/>
              <a:t>Cerca de 25% do comércio exterior brasileiro é realizado por empresas certificadas, mostrando a solidez do programa.</a:t>
            </a:r>
          </a:p>
          <a:p>
            <a:pPr marL="342900" lvl="1" indent="-342900" algn="just">
              <a:spcAft>
                <a:spcPts val="900"/>
              </a:spcAft>
            </a:pPr>
            <a:r>
              <a:rPr lang="pt-BR" sz="1800" b="1" dirty="0"/>
              <a:t>Integração internacional: </a:t>
            </a:r>
            <a:r>
              <a:rPr lang="pt-BR" sz="1600" dirty="0"/>
              <a:t>O programa fortalece exportações com desoneração tributária e acordos internacionais, integrando o Brasil ao comércio global.</a:t>
            </a:r>
          </a:p>
          <a:p>
            <a:pPr marL="342900" lvl="1" indent="-342900" algn="just">
              <a:spcAft>
                <a:spcPts val="900"/>
              </a:spcAft>
            </a:pPr>
            <a:r>
              <a:rPr lang="pt-BR" sz="1800" b="1" dirty="0"/>
              <a:t>Próximos passos: </a:t>
            </a:r>
            <a:r>
              <a:rPr lang="pt-BR" sz="1600" dirty="0"/>
              <a:t>Expansão do programa através da simplificação do processo de certificação, uso de tecnologia para monitoramento de empresas certificadas, além da ampliação das ações de orientação e cooperação voltadas à promoção da conformidade.</a:t>
            </a:r>
          </a:p>
          <a:p>
            <a:pPr marL="0" lvl="1" indent="0" algn="just">
              <a:spcAft>
                <a:spcPts val="900"/>
              </a:spcAft>
              <a:buNone/>
            </a:pPr>
            <a:endParaRPr lang="pt-BR" sz="1900" dirty="0"/>
          </a:p>
        </p:txBody>
      </p:sp>
      <p:pic>
        <p:nvPicPr>
          <p:cNvPr id="5" name="Imagem 4">
            <a:extLst>
              <a:ext uri="{FF2B5EF4-FFF2-40B4-BE49-F238E27FC236}">
                <a16:creationId xmlns:a16="http://schemas.microsoft.com/office/drawing/2014/main" id="{E7C890B0-78DE-0A5E-D9F4-1481004D9477}"/>
              </a:ext>
            </a:extLst>
          </p:cNvPr>
          <p:cNvPicPr>
            <a:picLocks noChangeAspect="1"/>
          </p:cNvPicPr>
          <p:nvPr/>
        </p:nvPicPr>
        <p:blipFill>
          <a:blip r:embed="rId6"/>
          <a:stretch>
            <a:fillRect/>
          </a:stretch>
        </p:blipFill>
        <p:spPr>
          <a:xfrm>
            <a:off x="9939193" y="6253513"/>
            <a:ext cx="2067213" cy="552527"/>
          </a:xfrm>
          <a:prstGeom prst="rect">
            <a:avLst/>
          </a:prstGeom>
        </p:spPr>
      </p:pic>
    </p:spTree>
    <p:extLst>
      <p:ext uri="{BB962C8B-B14F-4D97-AF65-F5344CB8AC3E}">
        <p14:creationId xmlns:p14="http://schemas.microsoft.com/office/powerpoint/2010/main" val="811769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F2D4-5D09-8662-8C42-DB9CD6B02E0B}"/>
            </a:ext>
          </a:extLst>
        </p:cNvPr>
        <p:cNvGrpSpPr/>
        <p:nvPr/>
      </p:nvGrpSpPr>
      <p:grpSpPr>
        <a:xfrm>
          <a:off x="0" y="0"/>
          <a:ext cx="0" cy="0"/>
          <a:chOff x="0" y="0"/>
          <a:chExt cx="0" cy="0"/>
        </a:xfrm>
      </p:grpSpPr>
      <p:pic>
        <p:nvPicPr>
          <p:cNvPr id="2" name="Imagem 1" descr="Uma imagem contendo Logotipo">
            <a:extLst>
              <a:ext uri="{FF2B5EF4-FFF2-40B4-BE49-F238E27FC236}">
                <a16:creationId xmlns:a16="http://schemas.microsoft.com/office/drawing/2014/main" id="{659C0EC8-BE47-6A22-827D-9F1CBE7FB3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413"/>
            <a:ext cx="12192000" cy="6858000"/>
          </a:xfrm>
          <a:prstGeom prst="rect">
            <a:avLst/>
          </a:prstGeom>
        </p:spPr>
      </p:pic>
      <p:pic>
        <p:nvPicPr>
          <p:cNvPr id="5" name="Imagem 4" descr="Logotipo, nome da empresa&#10;&#10;Descrição gerada automaticamente">
            <a:extLst>
              <a:ext uri="{FF2B5EF4-FFF2-40B4-BE49-F238E27FC236}">
                <a16:creationId xmlns:a16="http://schemas.microsoft.com/office/drawing/2014/main" id="{4B529150-08D2-E5CC-991A-12659FE5467C}"/>
              </a:ext>
            </a:extLst>
          </p:cNvPr>
          <p:cNvPicPr>
            <a:picLocks noChangeAspect="1"/>
          </p:cNvPicPr>
          <p:nvPr/>
        </p:nvPicPr>
        <p:blipFill>
          <a:blip r:embed="rId3">
            <a:alphaModFix amt="85000"/>
            <a:extLst>
              <a:ext uri="{28A0092B-C50C-407E-A947-70E740481C1C}">
                <a14:useLocalDpi xmlns:a14="http://schemas.microsoft.com/office/drawing/2010/main" val="0"/>
              </a:ext>
            </a:extLst>
          </a:blip>
          <a:stretch>
            <a:fillRect/>
          </a:stretch>
        </p:blipFill>
        <p:spPr>
          <a:xfrm>
            <a:off x="2292819" y="1907625"/>
            <a:ext cx="8122197" cy="2676990"/>
          </a:xfrm>
          <a:prstGeom prst="rect">
            <a:avLst/>
          </a:prstGeom>
        </p:spPr>
      </p:pic>
      <p:pic>
        <p:nvPicPr>
          <p:cNvPr id="3" name="Imagem 2">
            <a:extLst>
              <a:ext uri="{FF2B5EF4-FFF2-40B4-BE49-F238E27FC236}">
                <a16:creationId xmlns:a16="http://schemas.microsoft.com/office/drawing/2014/main" id="{52368E58-753E-BD39-6C55-00B691571A78}"/>
              </a:ext>
            </a:extLst>
          </p:cNvPr>
          <p:cNvPicPr>
            <a:picLocks noChangeAspect="1"/>
          </p:cNvPicPr>
          <p:nvPr/>
        </p:nvPicPr>
        <p:blipFill>
          <a:blip r:embed="rId4"/>
          <a:stretch>
            <a:fillRect/>
          </a:stretch>
        </p:blipFill>
        <p:spPr>
          <a:xfrm>
            <a:off x="8848725" y="5860361"/>
            <a:ext cx="3282083" cy="958082"/>
          </a:xfrm>
          <a:prstGeom prst="rect">
            <a:avLst/>
          </a:prstGeom>
        </p:spPr>
      </p:pic>
    </p:spTree>
    <p:extLst>
      <p:ext uri="{BB962C8B-B14F-4D97-AF65-F5344CB8AC3E}">
        <p14:creationId xmlns:p14="http://schemas.microsoft.com/office/powerpoint/2010/main" val="3110363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E4A86EE5-935D-096C-2689-F20371AFC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76"/>
            <a:ext cx="12192000" cy="6858000"/>
          </a:xfrm>
          <a:prstGeom prst="rect">
            <a:avLst/>
          </a:prstGeom>
        </p:spPr>
      </p:pic>
      <p:pic>
        <p:nvPicPr>
          <p:cNvPr id="16" name="Google Shape;16;p1"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18" name="Google Shape;18;p1"/>
          <p:cNvPicPr preferRelativeResize="0"/>
          <p:nvPr/>
        </p:nvPicPr>
        <p:blipFill rotWithShape="1">
          <a:blip r:embed="rId5">
            <a:alphaModFix/>
          </a:blip>
          <a:srcRect l="387" r="397"/>
          <a:stretch/>
        </p:blipFill>
        <p:spPr>
          <a:xfrm>
            <a:off x="0" y="0"/>
            <a:ext cx="12192000" cy="5867400"/>
          </a:xfrm>
          <a:prstGeom prst="rect">
            <a:avLst/>
          </a:prstGeom>
          <a:noFill/>
          <a:ln>
            <a:noFill/>
          </a:ln>
        </p:spPr>
      </p:pic>
      <p:pic>
        <p:nvPicPr>
          <p:cNvPr id="2" name="Imagem 1">
            <a:extLst>
              <a:ext uri="{FF2B5EF4-FFF2-40B4-BE49-F238E27FC236}">
                <a16:creationId xmlns:a16="http://schemas.microsoft.com/office/drawing/2014/main" id="{C943669A-8EA0-5C5C-EF04-6903EA1349CB}"/>
              </a:ext>
            </a:extLst>
          </p:cNvPr>
          <p:cNvPicPr>
            <a:picLocks noChangeAspect="1"/>
          </p:cNvPicPr>
          <p:nvPr/>
        </p:nvPicPr>
        <p:blipFill>
          <a:blip r:embed="rId6"/>
          <a:stretch>
            <a:fillRect/>
          </a:stretch>
        </p:blipFill>
        <p:spPr>
          <a:xfrm>
            <a:off x="9182100" y="5860361"/>
            <a:ext cx="2948708" cy="958082"/>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56770CBC-8684-9EA7-4C9E-46C450549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4" name="Google Shape;24;p2"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25" name="Google Shape;25;p2" descr="preencoded.png"/>
          <p:cNvPicPr preferRelativeResize="0"/>
          <p:nvPr/>
        </p:nvPicPr>
        <p:blipFill rotWithShape="1">
          <a:blip r:embed="rId5">
            <a:alphaModFix/>
          </a:blip>
          <a:srcRect/>
          <a:stretch/>
        </p:blipFill>
        <p:spPr>
          <a:xfrm>
            <a:off x="0" y="0"/>
            <a:ext cx="12192000" cy="6096000"/>
          </a:xfrm>
          <a:prstGeom prst="rect">
            <a:avLst/>
          </a:prstGeom>
          <a:noFill/>
          <a:ln>
            <a:noFill/>
          </a:ln>
        </p:spPr>
      </p:pic>
      <p:pic>
        <p:nvPicPr>
          <p:cNvPr id="2" name="Imagem 1">
            <a:extLst>
              <a:ext uri="{FF2B5EF4-FFF2-40B4-BE49-F238E27FC236}">
                <a16:creationId xmlns:a16="http://schemas.microsoft.com/office/drawing/2014/main" id="{1321DE31-A50D-9A7C-5829-125BF1FC0645}"/>
              </a:ext>
            </a:extLst>
          </p:cNvPr>
          <p:cNvPicPr>
            <a:picLocks noChangeAspect="1"/>
          </p:cNvPicPr>
          <p:nvPr/>
        </p:nvPicPr>
        <p:blipFill>
          <a:blip r:embed="rId6"/>
          <a:stretch>
            <a:fillRect/>
          </a:stretch>
        </p:blipFill>
        <p:spPr>
          <a:xfrm>
            <a:off x="9258300" y="5924549"/>
            <a:ext cx="2872508" cy="893893"/>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60A7A7FA-D259-FC8D-F3C4-E425DAB7A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8" name="Google Shape;38;p4"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39" name="Google Shape;39;p4" descr="preencoded.png"/>
          <p:cNvPicPr preferRelativeResize="0"/>
          <p:nvPr/>
        </p:nvPicPr>
        <p:blipFill rotWithShape="1">
          <a:blip r:embed="rId5">
            <a:alphaModFix/>
          </a:blip>
          <a:srcRect/>
          <a:stretch/>
        </p:blipFill>
        <p:spPr>
          <a:xfrm>
            <a:off x="0" y="0"/>
            <a:ext cx="12192000" cy="5934075"/>
          </a:xfrm>
          <a:prstGeom prst="rect">
            <a:avLst/>
          </a:prstGeom>
          <a:noFill/>
          <a:ln>
            <a:noFill/>
          </a:ln>
        </p:spPr>
      </p:pic>
      <p:pic>
        <p:nvPicPr>
          <p:cNvPr id="2" name="Imagem 1">
            <a:extLst>
              <a:ext uri="{FF2B5EF4-FFF2-40B4-BE49-F238E27FC236}">
                <a16:creationId xmlns:a16="http://schemas.microsoft.com/office/drawing/2014/main" id="{AF46B64A-36BF-F54D-7468-DBD24E13709C}"/>
              </a:ext>
            </a:extLst>
          </p:cNvPr>
          <p:cNvPicPr>
            <a:picLocks noChangeAspect="1"/>
          </p:cNvPicPr>
          <p:nvPr/>
        </p:nvPicPr>
        <p:blipFill>
          <a:blip r:embed="rId6"/>
          <a:stretch>
            <a:fillRect/>
          </a:stretch>
        </p:blipFill>
        <p:spPr>
          <a:xfrm>
            <a:off x="9115425" y="5860361"/>
            <a:ext cx="3015383" cy="958082"/>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pic>
        <p:nvPicPr>
          <p:cNvPr id="3" name="Imagem 2" descr="Gráfico">
            <a:extLst>
              <a:ext uri="{FF2B5EF4-FFF2-40B4-BE49-F238E27FC236}">
                <a16:creationId xmlns:a16="http://schemas.microsoft.com/office/drawing/2014/main" id="{E4C3E891-A147-2322-5808-D786A4325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5" name="Google Shape;45;p5"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46" name="Google Shape;46;p5" descr="preencoded.png"/>
          <p:cNvPicPr preferRelativeResize="0"/>
          <p:nvPr/>
        </p:nvPicPr>
        <p:blipFill rotWithShape="1">
          <a:blip r:embed="rId5">
            <a:alphaModFix/>
          </a:blip>
          <a:srcRect/>
          <a:stretch/>
        </p:blipFill>
        <p:spPr>
          <a:xfrm>
            <a:off x="0" y="0"/>
            <a:ext cx="12192000" cy="5961888"/>
          </a:xfrm>
          <a:prstGeom prst="rect">
            <a:avLst/>
          </a:prstGeom>
          <a:noFill/>
          <a:ln>
            <a:noFill/>
          </a:ln>
        </p:spPr>
      </p:pic>
      <p:pic>
        <p:nvPicPr>
          <p:cNvPr id="2" name="Imagem 1">
            <a:extLst>
              <a:ext uri="{FF2B5EF4-FFF2-40B4-BE49-F238E27FC236}">
                <a16:creationId xmlns:a16="http://schemas.microsoft.com/office/drawing/2014/main" id="{2E7367FC-B30C-0037-53C6-E295812FBF87}"/>
              </a:ext>
            </a:extLst>
          </p:cNvPr>
          <p:cNvPicPr>
            <a:picLocks noChangeAspect="1"/>
          </p:cNvPicPr>
          <p:nvPr/>
        </p:nvPicPr>
        <p:blipFill>
          <a:blip r:embed="rId6"/>
          <a:stretch>
            <a:fillRect/>
          </a:stretch>
        </p:blipFill>
        <p:spPr>
          <a:xfrm>
            <a:off x="9124950" y="5860361"/>
            <a:ext cx="3005858" cy="95808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5627260B-2015-1A8C-1958-A97A00FBA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12192000" cy="6858000"/>
          </a:xfrm>
          <a:prstGeom prst="rect">
            <a:avLst/>
          </a:prstGeom>
        </p:spPr>
      </p:pic>
      <p:pic>
        <p:nvPicPr>
          <p:cNvPr id="31" name="Google Shape;31;p3"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32" name="Google Shape;32;p3" descr="preencoded.png"/>
          <p:cNvPicPr preferRelativeResize="0"/>
          <p:nvPr/>
        </p:nvPicPr>
        <p:blipFill rotWithShape="1">
          <a:blip r:embed="rId5">
            <a:alphaModFix/>
          </a:blip>
          <a:srcRect/>
          <a:stretch/>
        </p:blipFill>
        <p:spPr>
          <a:xfrm>
            <a:off x="0" y="0"/>
            <a:ext cx="12192000" cy="5991225"/>
          </a:xfrm>
          <a:prstGeom prst="rect">
            <a:avLst/>
          </a:prstGeom>
          <a:noFill/>
          <a:ln>
            <a:noFill/>
          </a:ln>
        </p:spPr>
      </p:pic>
      <p:pic>
        <p:nvPicPr>
          <p:cNvPr id="2" name="Imagem 1">
            <a:extLst>
              <a:ext uri="{FF2B5EF4-FFF2-40B4-BE49-F238E27FC236}">
                <a16:creationId xmlns:a16="http://schemas.microsoft.com/office/drawing/2014/main" id="{3314CBD6-2976-329F-22F8-ADF89DAA6ECD}"/>
              </a:ext>
            </a:extLst>
          </p:cNvPr>
          <p:cNvPicPr>
            <a:picLocks noChangeAspect="1"/>
          </p:cNvPicPr>
          <p:nvPr/>
        </p:nvPicPr>
        <p:blipFill>
          <a:blip r:embed="rId6"/>
          <a:stretch>
            <a:fillRect/>
          </a:stretch>
        </p:blipFill>
        <p:spPr>
          <a:xfrm>
            <a:off x="9163050" y="5860361"/>
            <a:ext cx="2967758" cy="95808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pic>
        <p:nvPicPr>
          <p:cNvPr id="3" name="Imagem 2" descr="Gráfico&#10;&#10;O conteúdo gerado por IA pode estar incorreto.">
            <a:extLst>
              <a:ext uri="{FF2B5EF4-FFF2-40B4-BE49-F238E27FC236}">
                <a16:creationId xmlns:a16="http://schemas.microsoft.com/office/drawing/2014/main" id="{A7D37FA2-E316-0E1D-F007-7C6D40508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2" name="Google Shape;52;p6"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53" name="Google Shape;53;p6" descr="preencoded.png"/>
          <p:cNvPicPr preferRelativeResize="0"/>
          <p:nvPr/>
        </p:nvPicPr>
        <p:blipFill rotWithShape="1">
          <a:blip r:embed="rId5">
            <a:alphaModFix/>
          </a:blip>
          <a:srcRect/>
          <a:stretch/>
        </p:blipFill>
        <p:spPr>
          <a:xfrm>
            <a:off x="0" y="0"/>
            <a:ext cx="12192000" cy="6011694"/>
          </a:xfrm>
          <a:prstGeom prst="rect">
            <a:avLst/>
          </a:prstGeom>
          <a:noFill/>
          <a:ln>
            <a:noFill/>
          </a:ln>
        </p:spPr>
      </p:pic>
      <p:pic>
        <p:nvPicPr>
          <p:cNvPr id="2" name="Imagem 1">
            <a:extLst>
              <a:ext uri="{FF2B5EF4-FFF2-40B4-BE49-F238E27FC236}">
                <a16:creationId xmlns:a16="http://schemas.microsoft.com/office/drawing/2014/main" id="{0E5FCDA2-4921-1EF4-5209-F09280BDA7FD}"/>
              </a:ext>
            </a:extLst>
          </p:cNvPr>
          <p:cNvPicPr>
            <a:picLocks noChangeAspect="1"/>
          </p:cNvPicPr>
          <p:nvPr/>
        </p:nvPicPr>
        <p:blipFill>
          <a:blip r:embed="rId6"/>
          <a:stretch>
            <a:fillRect/>
          </a:stretch>
        </p:blipFill>
        <p:spPr>
          <a:xfrm>
            <a:off x="9172575" y="5860361"/>
            <a:ext cx="2958233" cy="958082"/>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2" name="Imagem 1" descr="Gráfico&#10;&#10;O conteúdo gerado por IA pode estar incorreto.">
            <a:extLst>
              <a:ext uri="{FF2B5EF4-FFF2-40B4-BE49-F238E27FC236}">
                <a16:creationId xmlns:a16="http://schemas.microsoft.com/office/drawing/2014/main" id="{BFFCF972-5F88-099E-AAEF-754F47E720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9" name="Google Shape;59;p7"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60" name="Google Shape;60;p7" descr="preencoded.png"/>
          <p:cNvPicPr preferRelativeResize="0"/>
          <p:nvPr/>
        </p:nvPicPr>
        <p:blipFill rotWithShape="1">
          <a:blip r:embed="rId5">
            <a:alphaModFix/>
          </a:blip>
          <a:srcRect/>
          <a:stretch/>
        </p:blipFill>
        <p:spPr>
          <a:xfrm>
            <a:off x="0" y="0"/>
            <a:ext cx="12192000" cy="5953328"/>
          </a:xfrm>
          <a:prstGeom prst="rect">
            <a:avLst/>
          </a:prstGeom>
          <a:noFill/>
          <a:ln>
            <a:noFill/>
          </a:ln>
        </p:spPr>
      </p:pic>
      <p:pic>
        <p:nvPicPr>
          <p:cNvPr id="3" name="Imagem 2">
            <a:extLst>
              <a:ext uri="{FF2B5EF4-FFF2-40B4-BE49-F238E27FC236}">
                <a16:creationId xmlns:a16="http://schemas.microsoft.com/office/drawing/2014/main" id="{06DC946F-4BEC-B03F-9651-158D0AB0178D}"/>
              </a:ext>
            </a:extLst>
          </p:cNvPr>
          <p:cNvPicPr>
            <a:picLocks noChangeAspect="1"/>
          </p:cNvPicPr>
          <p:nvPr/>
        </p:nvPicPr>
        <p:blipFill>
          <a:blip r:embed="rId6"/>
          <a:stretch>
            <a:fillRect/>
          </a:stretch>
        </p:blipFill>
        <p:spPr>
          <a:xfrm>
            <a:off x="9239250" y="5860361"/>
            <a:ext cx="2891558" cy="958082"/>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2" name="Imagem 1" descr="Gráfico">
            <a:extLst>
              <a:ext uri="{FF2B5EF4-FFF2-40B4-BE49-F238E27FC236}">
                <a16:creationId xmlns:a16="http://schemas.microsoft.com/office/drawing/2014/main" id="{269A5255-C12A-7843-C029-77AEF9776C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6" name="Google Shape;66;p8"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67" name="Google Shape;67;p8" descr="preencoded.png"/>
          <p:cNvPicPr preferRelativeResize="0"/>
          <p:nvPr/>
        </p:nvPicPr>
        <p:blipFill rotWithShape="1">
          <a:blip r:embed="rId5">
            <a:alphaModFix/>
          </a:blip>
          <a:srcRect/>
          <a:stretch/>
        </p:blipFill>
        <p:spPr>
          <a:xfrm>
            <a:off x="0" y="0"/>
            <a:ext cx="12192000" cy="6016752"/>
          </a:xfrm>
          <a:prstGeom prst="rect">
            <a:avLst/>
          </a:prstGeom>
          <a:noFill/>
          <a:ln>
            <a:noFill/>
          </a:ln>
        </p:spPr>
      </p:pic>
      <p:pic>
        <p:nvPicPr>
          <p:cNvPr id="3" name="Imagem 2">
            <a:extLst>
              <a:ext uri="{FF2B5EF4-FFF2-40B4-BE49-F238E27FC236}">
                <a16:creationId xmlns:a16="http://schemas.microsoft.com/office/drawing/2014/main" id="{FF61674F-CA71-43A7-0D3D-C190C488C83F}"/>
              </a:ext>
            </a:extLst>
          </p:cNvPr>
          <p:cNvPicPr>
            <a:picLocks noChangeAspect="1"/>
          </p:cNvPicPr>
          <p:nvPr/>
        </p:nvPicPr>
        <p:blipFill>
          <a:blip r:embed="rId6"/>
          <a:stretch>
            <a:fillRect/>
          </a:stretch>
        </p:blipFill>
        <p:spPr>
          <a:xfrm>
            <a:off x="9077325" y="5860361"/>
            <a:ext cx="3053483" cy="95808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2" name="Imagem 1" descr="Gráfico&#10;&#10;O conteúdo gerado por IA pode estar incorreto.">
            <a:extLst>
              <a:ext uri="{FF2B5EF4-FFF2-40B4-BE49-F238E27FC236}">
                <a16:creationId xmlns:a16="http://schemas.microsoft.com/office/drawing/2014/main" id="{FD8CBC6C-9D87-2B76-552F-F9629D01EA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3" name="Google Shape;73;p9"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74" name="Google Shape;74;p9" descr="preencoded.png"/>
          <p:cNvPicPr preferRelativeResize="0"/>
          <p:nvPr/>
        </p:nvPicPr>
        <p:blipFill rotWithShape="1">
          <a:blip r:embed="rId5">
            <a:alphaModFix/>
          </a:blip>
          <a:srcRect/>
          <a:stretch/>
        </p:blipFill>
        <p:spPr>
          <a:xfrm>
            <a:off x="0" y="0"/>
            <a:ext cx="12192000" cy="5846323"/>
          </a:xfrm>
          <a:prstGeom prst="rect">
            <a:avLst/>
          </a:prstGeom>
          <a:noFill/>
          <a:ln>
            <a:noFill/>
          </a:ln>
        </p:spPr>
      </p:pic>
      <p:pic>
        <p:nvPicPr>
          <p:cNvPr id="3" name="Imagem 2">
            <a:extLst>
              <a:ext uri="{FF2B5EF4-FFF2-40B4-BE49-F238E27FC236}">
                <a16:creationId xmlns:a16="http://schemas.microsoft.com/office/drawing/2014/main" id="{8682593C-D9DB-3636-9FDE-74936308E271}"/>
              </a:ext>
            </a:extLst>
          </p:cNvPr>
          <p:cNvPicPr>
            <a:picLocks noChangeAspect="1"/>
          </p:cNvPicPr>
          <p:nvPr/>
        </p:nvPicPr>
        <p:blipFill>
          <a:blip r:embed="rId6"/>
          <a:stretch>
            <a:fillRect/>
          </a:stretch>
        </p:blipFill>
        <p:spPr>
          <a:xfrm>
            <a:off x="9220200" y="5860361"/>
            <a:ext cx="2910608" cy="95808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2" name="Imagem 1" descr="Gráfico">
            <a:extLst>
              <a:ext uri="{FF2B5EF4-FFF2-40B4-BE49-F238E27FC236}">
                <a16:creationId xmlns:a16="http://schemas.microsoft.com/office/drawing/2014/main" id="{06A3C59A-28C9-E998-4DFA-4507882696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0" name="Google Shape;80;p10" descr="preencoded.png"/>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81" name="Google Shape;81;p10" descr="preencoded.png"/>
          <p:cNvPicPr preferRelativeResize="0"/>
          <p:nvPr/>
        </p:nvPicPr>
        <p:blipFill rotWithShape="1">
          <a:blip r:embed="rId5">
            <a:alphaModFix/>
          </a:blip>
          <a:srcRect/>
          <a:stretch/>
        </p:blipFill>
        <p:spPr>
          <a:xfrm>
            <a:off x="0" y="0"/>
            <a:ext cx="12192000" cy="5971032"/>
          </a:xfrm>
          <a:prstGeom prst="rect">
            <a:avLst/>
          </a:prstGeom>
          <a:noFill/>
          <a:ln>
            <a:noFill/>
          </a:ln>
        </p:spPr>
      </p:pic>
      <p:pic>
        <p:nvPicPr>
          <p:cNvPr id="3" name="Imagem 2">
            <a:extLst>
              <a:ext uri="{FF2B5EF4-FFF2-40B4-BE49-F238E27FC236}">
                <a16:creationId xmlns:a16="http://schemas.microsoft.com/office/drawing/2014/main" id="{E291DE11-ACC6-6749-919D-B59A46D72C50}"/>
              </a:ext>
            </a:extLst>
          </p:cNvPr>
          <p:cNvPicPr>
            <a:picLocks noChangeAspect="1"/>
          </p:cNvPicPr>
          <p:nvPr/>
        </p:nvPicPr>
        <p:blipFill>
          <a:blip r:embed="rId6"/>
          <a:stretch>
            <a:fillRect/>
          </a:stretch>
        </p:blipFill>
        <p:spPr>
          <a:xfrm>
            <a:off x="9105900" y="5860361"/>
            <a:ext cx="3024908" cy="958082"/>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26">
          <a:extLst>
            <a:ext uri="{FF2B5EF4-FFF2-40B4-BE49-F238E27FC236}">
              <a16:creationId xmlns:a16="http://schemas.microsoft.com/office/drawing/2014/main" id="{0520B16E-934B-AC5C-C8E5-C3F6B655E26F}"/>
            </a:ext>
          </a:extLst>
        </p:cNvPr>
        <p:cNvGrpSpPr/>
        <p:nvPr/>
      </p:nvGrpSpPr>
      <p:grpSpPr>
        <a:xfrm>
          <a:off x="0" y="0"/>
          <a:ext cx="0" cy="0"/>
          <a:chOff x="0" y="0"/>
          <a:chExt cx="0" cy="0"/>
        </a:xfrm>
      </p:grpSpPr>
      <p:pic>
        <p:nvPicPr>
          <p:cNvPr id="827" name="Google Shape;827;p39" descr="Gráfico, Gráfico de cascata&#10;&#10;Descrição gerada automaticamente">
            <a:extLst>
              <a:ext uri="{FF2B5EF4-FFF2-40B4-BE49-F238E27FC236}">
                <a16:creationId xmlns:a16="http://schemas.microsoft.com/office/drawing/2014/main" id="{70A78771-C40E-CF96-6F9B-3B0937744EF2}"/>
              </a:ext>
            </a:extLst>
          </p:cNvPr>
          <p:cNvPicPr preferRelativeResize="0"/>
          <p:nvPr/>
        </p:nvPicPr>
        <p:blipFill rotWithShape="1">
          <a:blip r:embed="rId3">
            <a:alphaModFix/>
          </a:blip>
          <a:srcRect/>
          <a:stretch/>
        </p:blipFill>
        <p:spPr>
          <a:xfrm>
            <a:off x="0" y="1"/>
            <a:ext cx="12192000" cy="6858000"/>
          </a:xfrm>
          <a:prstGeom prst="rect">
            <a:avLst/>
          </a:prstGeom>
          <a:noFill/>
          <a:ln>
            <a:noFill/>
          </a:ln>
        </p:spPr>
      </p:pic>
      <p:sp>
        <p:nvSpPr>
          <p:cNvPr id="3" name="CaixaDeTexto 2">
            <a:extLst>
              <a:ext uri="{FF2B5EF4-FFF2-40B4-BE49-F238E27FC236}">
                <a16:creationId xmlns:a16="http://schemas.microsoft.com/office/drawing/2014/main" id="{FBE40186-B878-FED4-E9AF-59F1066F83DD}"/>
              </a:ext>
            </a:extLst>
          </p:cNvPr>
          <p:cNvSpPr txBox="1"/>
          <p:nvPr/>
        </p:nvSpPr>
        <p:spPr>
          <a:xfrm>
            <a:off x="1490472" y="1081001"/>
            <a:ext cx="3531108" cy="2585323"/>
          </a:xfrm>
          <a:prstGeom prst="rect">
            <a:avLst/>
          </a:prstGeom>
          <a:noFill/>
        </p:spPr>
        <p:txBody>
          <a:bodyPr wrap="square">
            <a:spAutoFit/>
          </a:bodyPr>
          <a:lstStyle/>
          <a:p>
            <a:pPr algn="ctr"/>
            <a:r>
              <a:rPr lang="pt-BR" sz="5400" b="1" noProof="0" dirty="0">
                <a:solidFill>
                  <a:srgbClr val="0070C0"/>
                </a:solidFill>
              </a:rPr>
              <a:t>Programa Receita Soluciona</a:t>
            </a:r>
          </a:p>
        </p:txBody>
      </p:sp>
      <p:sp>
        <p:nvSpPr>
          <p:cNvPr id="4" name="CaixaDeTexto 3">
            <a:extLst>
              <a:ext uri="{FF2B5EF4-FFF2-40B4-BE49-F238E27FC236}">
                <a16:creationId xmlns:a16="http://schemas.microsoft.com/office/drawing/2014/main" id="{990CD39E-F500-A38C-76F4-0423C2B445C6}"/>
              </a:ext>
            </a:extLst>
          </p:cNvPr>
          <p:cNvSpPr txBox="1"/>
          <p:nvPr/>
        </p:nvSpPr>
        <p:spPr>
          <a:xfrm>
            <a:off x="1075944" y="4785109"/>
            <a:ext cx="9308592" cy="954107"/>
          </a:xfrm>
          <a:prstGeom prst="rect">
            <a:avLst/>
          </a:prstGeom>
          <a:noFill/>
        </p:spPr>
        <p:txBody>
          <a:bodyPr wrap="square">
            <a:spAutoFit/>
          </a:bodyPr>
          <a:lstStyle/>
          <a:p>
            <a:pPr algn="ctr"/>
            <a:r>
              <a:rPr lang="pt-BR" sz="2800" b="1" noProof="0" dirty="0">
                <a:solidFill>
                  <a:srgbClr val="0070C0"/>
                </a:solidFill>
              </a:rPr>
              <a:t>Promover e facilitar o diálogo entre a Receita Federal e a sociedade sobre matérias tributárias e aduaneiras</a:t>
            </a:r>
          </a:p>
        </p:txBody>
      </p:sp>
      <p:pic>
        <p:nvPicPr>
          <p:cNvPr id="6" name="Imagem 5">
            <a:extLst>
              <a:ext uri="{FF2B5EF4-FFF2-40B4-BE49-F238E27FC236}">
                <a16:creationId xmlns:a16="http://schemas.microsoft.com/office/drawing/2014/main" id="{D65067E1-49B5-9BE1-88EB-1E2325FF1A49}"/>
              </a:ext>
            </a:extLst>
          </p:cNvPr>
          <p:cNvPicPr>
            <a:picLocks noChangeAspect="1"/>
          </p:cNvPicPr>
          <p:nvPr/>
        </p:nvPicPr>
        <p:blipFill>
          <a:blip r:embed="rId4"/>
          <a:stretch>
            <a:fillRect/>
          </a:stretch>
        </p:blipFill>
        <p:spPr>
          <a:xfrm>
            <a:off x="5870448" y="599723"/>
            <a:ext cx="5789676" cy="3859784"/>
          </a:xfrm>
          <a:prstGeom prst="rect">
            <a:avLst/>
          </a:prstGeom>
        </p:spPr>
      </p:pic>
    </p:spTree>
    <p:extLst>
      <p:ext uri="{BB962C8B-B14F-4D97-AF65-F5344CB8AC3E}">
        <p14:creationId xmlns:p14="http://schemas.microsoft.com/office/powerpoint/2010/main" val="31055774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26">
          <a:extLst>
            <a:ext uri="{FF2B5EF4-FFF2-40B4-BE49-F238E27FC236}">
              <a16:creationId xmlns:a16="http://schemas.microsoft.com/office/drawing/2014/main" id="{9D9DEBFA-345B-7B0D-BA90-A2570C29131C}"/>
            </a:ext>
          </a:extLst>
        </p:cNvPr>
        <p:cNvGrpSpPr/>
        <p:nvPr/>
      </p:nvGrpSpPr>
      <p:grpSpPr>
        <a:xfrm>
          <a:off x="0" y="0"/>
          <a:ext cx="0" cy="0"/>
          <a:chOff x="0" y="0"/>
          <a:chExt cx="0" cy="0"/>
        </a:xfrm>
      </p:grpSpPr>
      <p:pic>
        <p:nvPicPr>
          <p:cNvPr id="827" name="Google Shape;827;p39" descr="Gráfico, Gráfico de cascata&#10;&#10;Descrição gerada automaticamente">
            <a:extLst>
              <a:ext uri="{FF2B5EF4-FFF2-40B4-BE49-F238E27FC236}">
                <a16:creationId xmlns:a16="http://schemas.microsoft.com/office/drawing/2014/main" id="{AA43192F-FAB8-BAA3-00CF-81868795B854}"/>
              </a:ext>
            </a:extLst>
          </p:cNvPr>
          <p:cNvPicPr preferRelativeResize="0"/>
          <p:nvPr/>
        </p:nvPicPr>
        <p:blipFill rotWithShape="1">
          <a:blip r:embed="rId3">
            <a:alphaModFix/>
          </a:blip>
          <a:srcRect/>
          <a:stretch/>
        </p:blipFill>
        <p:spPr>
          <a:xfrm>
            <a:off x="0" y="1"/>
            <a:ext cx="12192000" cy="6858000"/>
          </a:xfrm>
          <a:prstGeom prst="rect">
            <a:avLst/>
          </a:prstGeom>
          <a:noFill/>
          <a:ln>
            <a:noFill/>
          </a:ln>
        </p:spPr>
      </p:pic>
      <p:sp>
        <p:nvSpPr>
          <p:cNvPr id="3" name="CaixaDeTexto 2">
            <a:extLst>
              <a:ext uri="{FF2B5EF4-FFF2-40B4-BE49-F238E27FC236}">
                <a16:creationId xmlns:a16="http://schemas.microsoft.com/office/drawing/2014/main" id="{54FCDA04-4111-439C-AA75-C3B62C48F274}"/>
              </a:ext>
            </a:extLst>
          </p:cNvPr>
          <p:cNvSpPr txBox="1"/>
          <p:nvPr/>
        </p:nvSpPr>
        <p:spPr>
          <a:xfrm>
            <a:off x="777240" y="1788806"/>
            <a:ext cx="6986016" cy="3972819"/>
          </a:xfrm>
          <a:prstGeom prst="rect">
            <a:avLst/>
          </a:prstGeom>
          <a:noFill/>
        </p:spPr>
        <p:txBody>
          <a:bodyPr wrap="square">
            <a:spAutoFit/>
          </a:bodyPr>
          <a:lstStyle/>
          <a:p>
            <a:pPr>
              <a:lnSpc>
                <a:spcPct val="110000"/>
              </a:lnSpc>
              <a:spcBef>
                <a:spcPts val="2500"/>
              </a:spcBef>
            </a:pPr>
            <a:r>
              <a:rPr lang="pt-BR" sz="1600" b="1" noProof="0" dirty="0">
                <a:solidFill>
                  <a:srgbClr val="002060"/>
                </a:solidFill>
              </a:rPr>
              <a:t>Base Legal e Institucional</a:t>
            </a:r>
          </a:p>
          <a:p>
            <a:pPr marL="0" lvl="1" indent="0">
              <a:lnSpc>
                <a:spcPct val="110000"/>
              </a:lnSpc>
              <a:buFont typeface="Arial" panose="020B0604020202020204" pitchFamily="34" charset="0"/>
              <a:buNone/>
            </a:pPr>
            <a:r>
              <a:rPr lang="pt-BR" sz="1600" noProof="0" dirty="0">
                <a:solidFill>
                  <a:srgbClr val="002060"/>
                </a:solidFill>
              </a:rPr>
              <a:t>Lei Complementar 225/2026 - Portaria RFB nº 466/2024, o programa tem como objetivo de promover e facilitar o diálogo entre a Secretaria Especial da Receita Federal do Brasil - RFB e a sociedade sobre matérias tributárias e aduaneiras, de competência do órgão, de forma a contribuir para a respectiva conformidade.</a:t>
            </a:r>
          </a:p>
          <a:p>
            <a:pPr>
              <a:lnSpc>
                <a:spcPct val="110000"/>
              </a:lnSpc>
              <a:spcBef>
                <a:spcPts val="2500"/>
              </a:spcBef>
            </a:pPr>
            <a:r>
              <a:rPr lang="pt-BR" sz="1600" b="1" noProof="0" dirty="0">
                <a:solidFill>
                  <a:srgbClr val="002060"/>
                </a:solidFill>
              </a:rPr>
              <a:t>Finalidade e Impacto</a:t>
            </a:r>
          </a:p>
          <a:p>
            <a:pPr marL="0" lvl="1" indent="0">
              <a:lnSpc>
                <a:spcPct val="110000"/>
              </a:lnSpc>
              <a:buFont typeface="Arial" panose="020B0604020202020204" pitchFamily="34" charset="0"/>
              <a:buNone/>
            </a:pPr>
            <a:r>
              <a:rPr lang="pt-BR" sz="1600" noProof="0" dirty="0">
                <a:solidFill>
                  <a:srgbClr val="002060"/>
                </a:solidFill>
              </a:rPr>
              <a:t>Busca segurança jurídica, reduz conflitos e fortalece o cumprimento voluntário das obrigações tributárias.</a:t>
            </a:r>
          </a:p>
          <a:p>
            <a:pPr>
              <a:lnSpc>
                <a:spcPct val="110000"/>
              </a:lnSpc>
              <a:spcBef>
                <a:spcPts val="2500"/>
              </a:spcBef>
            </a:pPr>
            <a:r>
              <a:rPr lang="pt-BR" sz="1600" b="1" noProof="0" dirty="0">
                <a:solidFill>
                  <a:srgbClr val="002060"/>
                </a:solidFill>
              </a:rPr>
              <a:t>Diálogo e Comunicação Estruturada</a:t>
            </a:r>
          </a:p>
          <a:p>
            <a:pPr marL="0" lvl="1" indent="0">
              <a:lnSpc>
                <a:spcPct val="110000"/>
              </a:lnSpc>
              <a:buFont typeface="Arial" panose="020B0604020202020204" pitchFamily="34" charset="0"/>
              <a:buNone/>
            </a:pPr>
            <a:r>
              <a:rPr lang="pt-BR" sz="1600" noProof="0" dirty="0">
                <a:solidFill>
                  <a:srgbClr val="002060"/>
                </a:solidFill>
              </a:rPr>
              <a:t>Estabelece um canal formal para debates sobre questões tributárias complexas e sistêmicas.</a:t>
            </a:r>
          </a:p>
        </p:txBody>
      </p:sp>
      <p:sp>
        <p:nvSpPr>
          <p:cNvPr id="4" name="CaixaDeTexto 3">
            <a:extLst>
              <a:ext uri="{FF2B5EF4-FFF2-40B4-BE49-F238E27FC236}">
                <a16:creationId xmlns:a16="http://schemas.microsoft.com/office/drawing/2014/main" id="{628E7F4E-5ACA-E9C5-E7E3-66C20F4483AF}"/>
              </a:ext>
            </a:extLst>
          </p:cNvPr>
          <p:cNvSpPr txBox="1"/>
          <p:nvPr/>
        </p:nvSpPr>
        <p:spPr>
          <a:xfrm>
            <a:off x="1001592" y="231386"/>
            <a:ext cx="6158484" cy="1145250"/>
          </a:xfrm>
          <a:prstGeom prst="rect">
            <a:avLst/>
          </a:prstGeom>
          <a:noFill/>
        </p:spPr>
        <p:txBody>
          <a:bodyPr wrap="square">
            <a:spAutoFit/>
          </a:bodyPr>
          <a:lstStyle/>
          <a:p>
            <a:pPr algn="ctr">
              <a:lnSpc>
                <a:spcPct val="70000"/>
              </a:lnSpc>
              <a:spcBef>
                <a:spcPct val="0"/>
              </a:spcBef>
            </a:pPr>
            <a:r>
              <a:rPr lang="pt-BR" sz="4700" b="1" noProof="0" dirty="0">
                <a:solidFill>
                  <a:srgbClr val="00B0F0"/>
                </a:solidFill>
                <a:latin typeface="+mj-lt"/>
                <a:ea typeface="+mj-ea"/>
                <a:cs typeface="+mj-cs"/>
              </a:rPr>
              <a:t>Conceito, Base Legal e Finalidade Institucional</a:t>
            </a:r>
          </a:p>
        </p:txBody>
      </p:sp>
      <p:pic>
        <p:nvPicPr>
          <p:cNvPr id="5" name="Content Placeholder 4" descr="imposto de palavra única e escada dependem de moedas">
            <a:extLst>
              <a:ext uri="{FF2B5EF4-FFF2-40B4-BE49-F238E27FC236}">
                <a16:creationId xmlns:a16="http://schemas.microsoft.com/office/drawing/2014/main" id="{3AF896F3-3D51-8C70-9EB0-3A19D6A748F1}"/>
              </a:ext>
            </a:extLst>
          </p:cNvPr>
          <p:cNvPicPr>
            <a:picLocks noChangeAspect="1"/>
          </p:cNvPicPr>
          <p:nvPr/>
        </p:nvPicPr>
        <p:blipFill>
          <a:blip r:embed="rId4"/>
          <a:srcRect l="33397" r="21020" b="2"/>
          <a:stretch>
            <a:fillRect/>
          </a:stretch>
        </p:blipFill>
        <p:spPr>
          <a:xfrm>
            <a:off x="8161667" y="634999"/>
            <a:ext cx="3396297" cy="5588000"/>
          </a:xfrm>
          <a:custGeom>
            <a:avLst/>
            <a:gdLst>
              <a:gd name="csX0" fmla="*/ 1929181 w 3396297"/>
              <a:gd name="csY0" fmla="*/ 1368 h 5588000"/>
              <a:gd name="csX1" fmla="*/ 3287836 w 3396297"/>
              <a:gd name="csY1" fmla="*/ 1834072 h 5588000"/>
              <a:gd name="csX2" fmla="*/ 3394798 w 3396297"/>
              <a:gd name="csY2" fmla="*/ 3834421 h 5588000"/>
              <a:gd name="csX3" fmla="*/ 972874 w 3396297"/>
              <a:gd name="csY3" fmla="*/ 5452885 h 5588000"/>
              <a:gd name="csX4" fmla="*/ 201220 w 3396297"/>
              <a:gd name="csY4" fmla="*/ 3207039 h 5588000"/>
              <a:gd name="csX5" fmla="*/ 483905 w 3396297"/>
              <a:gd name="csY5" fmla="*/ 1133950 h 5588000"/>
              <a:gd name="csX6" fmla="*/ 1929181 w 3396297"/>
              <a:gd name="csY6" fmla="*/ 1368 h 55880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396297" h="5588000">
                <a:moveTo>
                  <a:pt x="1929181" y="1368"/>
                </a:moveTo>
                <a:cubicBezTo>
                  <a:pt x="2778256" y="38303"/>
                  <a:pt x="3592179" y="819285"/>
                  <a:pt x="3287836" y="1834072"/>
                </a:cubicBezTo>
                <a:cubicBezTo>
                  <a:pt x="3007672" y="2768508"/>
                  <a:pt x="3359959" y="3117023"/>
                  <a:pt x="3394798" y="3834421"/>
                </a:cubicBezTo>
                <a:cubicBezTo>
                  <a:pt x="3442778" y="4820866"/>
                  <a:pt x="2332819" y="5989342"/>
                  <a:pt x="972874" y="5452885"/>
                </a:cubicBezTo>
                <a:cubicBezTo>
                  <a:pt x="-6363" y="5066636"/>
                  <a:pt x="-211347" y="3788959"/>
                  <a:pt x="201220" y="3207039"/>
                </a:cubicBezTo>
                <a:cubicBezTo>
                  <a:pt x="613788" y="2625119"/>
                  <a:pt x="193427" y="2042290"/>
                  <a:pt x="483905" y="1133950"/>
                </a:cubicBezTo>
                <a:cubicBezTo>
                  <a:pt x="750833" y="299146"/>
                  <a:pt x="1348235" y="-23904"/>
                  <a:pt x="1929181" y="1368"/>
                </a:cubicBezTo>
                <a:close/>
              </a:path>
            </a:pathLst>
          </a:custGeom>
        </p:spPr>
      </p:pic>
    </p:spTree>
    <p:extLst>
      <p:ext uri="{BB962C8B-B14F-4D97-AF65-F5344CB8AC3E}">
        <p14:creationId xmlns:p14="http://schemas.microsoft.com/office/powerpoint/2010/main" val="22460195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26">
          <a:extLst>
            <a:ext uri="{FF2B5EF4-FFF2-40B4-BE49-F238E27FC236}">
              <a16:creationId xmlns:a16="http://schemas.microsoft.com/office/drawing/2014/main" id="{9761E479-AC36-8BC7-EE86-E3026277D385}"/>
            </a:ext>
          </a:extLst>
        </p:cNvPr>
        <p:cNvGrpSpPr/>
        <p:nvPr/>
      </p:nvGrpSpPr>
      <p:grpSpPr>
        <a:xfrm>
          <a:off x="0" y="0"/>
          <a:ext cx="0" cy="0"/>
          <a:chOff x="0" y="0"/>
          <a:chExt cx="0" cy="0"/>
        </a:xfrm>
      </p:grpSpPr>
      <p:pic>
        <p:nvPicPr>
          <p:cNvPr id="827" name="Google Shape;827;p39" descr="Gráfico, Gráfico de cascata&#10;&#10;Descrição gerada automaticamente">
            <a:extLst>
              <a:ext uri="{FF2B5EF4-FFF2-40B4-BE49-F238E27FC236}">
                <a16:creationId xmlns:a16="http://schemas.microsoft.com/office/drawing/2014/main" id="{4AB9124A-75D5-61BC-590C-0D84660CDC4E}"/>
              </a:ext>
            </a:extLst>
          </p:cNvPr>
          <p:cNvPicPr preferRelativeResize="0"/>
          <p:nvPr/>
        </p:nvPicPr>
        <p:blipFill rotWithShape="1">
          <a:blip r:embed="rId3">
            <a:alphaModFix/>
          </a:blip>
          <a:srcRect/>
          <a:stretch/>
        </p:blipFill>
        <p:spPr>
          <a:xfrm>
            <a:off x="0" y="1"/>
            <a:ext cx="12192000" cy="6858000"/>
          </a:xfrm>
          <a:prstGeom prst="rect">
            <a:avLst/>
          </a:prstGeom>
          <a:noFill/>
          <a:ln>
            <a:noFill/>
          </a:ln>
        </p:spPr>
      </p:pic>
      <p:sp>
        <p:nvSpPr>
          <p:cNvPr id="3" name="CaixaDeTexto 2">
            <a:extLst>
              <a:ext uri="{FF2B5EF4-FFF2-40B4-BE49-F238E27FC236}">
                <a16:creationId xmlns:a16="http://schemas.microsoft.com/office/drawing/2014/main" id="{43546664-700C-ECE9-EFA7-8B95D2F30EC3}"/>
              </a:ext>
            </a:extLst>
          </p:cNvPr>
          <p:cNvSpPr txBox="1"/>
          <p:nvPr/>
        </p:nvSpPr>
        <p:spPr>
          <a:xfrm>
            <a:off x="777240" y="1788806"/>
            <a:ext cx="6986016" cy="4293419"/>
          </a:xfrm>
          <a:prstGeom prst="rect">
            <a:avLst/>
          </a:prstGeom>
          <a:noFill/>
        </p:spPr>
        <p:txBody>
          <a:bodyPr wrap="square">
            <a:spAutoFit/>
          </a:bodyPr>
          <a:lstStyle/>
          <a:p>
            <a:pPr>
              <a:lnSpc>
                <a:spcPct val="110000"/>
              </a:lnSpc>
              <a:spcBef>
                <a:spcPts val="2500"/>
              </a:spcBef>
            </a:pPr>
            <a:r>
              <a:rPr lang="pt-BR" sz="1600" b="1" dirty="0">
                <a:solidFill>
                  <a:srgbClr val="002060"/>
                </a:solidFill>
              </a:rPr>
              <a:t>Entidades Participantes</a:t>
            </a:r>
          </a:p>
          <a:p>
            <a:pPr marL="0" lvl="1">
              <a:lnSpc>
                <a:spcPct val="110000"/>
              </a:lnSpc>
            </a:pPr>
            <a:r>
              <a:rPr lang="pt-BR" sz="1600" dirty="0">
                <a:solidFill>
                  <a:srgbClr val="002060"/>
                </a:solidFill>
              </a:rPr>
              <a:t>O programa é destinado a entidades representativas nacionais, como confederações econômicas e centrais sindicais.</a:t>
            </a:r>
          </a:p>
          <a:p>
            <a:pPr>
              <a:lnSpc>
                <a:spcPct val="110000"/>
              </a:lnSpc>
              <a:spcBef>
                <a:spcPts val="2500"/>
              </a:spcBef>
            </a:pPr>
            <a:r>
              <a:rPr lang="pt-BR" sz="1600" b="1" noProof="0" dirty="0">
                <a:solidFill>
                  <a:srgbClr val="002060"/>
                </a:solidFill>
              </a:rPr>
              <a:t>Processo de Habilitação</a:t>
            </a:r>
          </a:p>
          <a:p>
            <a:pPr marL="0" lvl="1">
              <a:lnSpc>
                <a:spcPct val="110000"/>
              </a:lnSpc>
            </a:pPr>
            <a:r>
              <a:rPr lang="pt-BR" sz="1600" dirty="0">
                <a:solidFill>
                  <a:srgbClr val="002060"/>
                </a:solidFill>
              </a:rPr>
              <a:t>As entidades habilitam-se via Portal de Serviços da Receita Federal, protocolando o Requerimento Receita Soluciona com demandas claras.</a:t>
            </a:r>
          </a:p>
          <a:p>
            <a:pPr>
              <a:lnSpc>
                <a:spcPct val="110000"/>
              </a:lnSpc>
              <a:spcBef>
                <a:spcPts val="2500"/>
              </a:spcBef>
            </a:pPr>
            <a:r>
              <a:rPr lang="pt-BR" sz="1600" b="1" noProof="0" dirty="0">
                <a:solidFill>
                  <a:srgbClr val="002060"/>
                </a:solidFill>
              </a:rPr>
              <a:t>Dinâmica de Funcionamento</a:t>
            </a:r>
          </a:p>
          <a:p>
            <a:pPr>
              <a:lnSpc>
                <a:spcPct val="110000"/>
              </a:lnSpc>
            </a:pPr>
            <a:r>
              <a:rPr lang="pt-BR" sz="1600" noProof="0" dirty="0">
                <a:solidFill>
                  <a:srgbClr val="002060"/>
                </a:solidFill>
              </a:rPr>
              <a:t>O programa promove reuniões e fóruns para diálogo, com prazos para respostas que garantem transparência e eficácia.</a:t>
            </a:r>
          </a:p>
          <a:p>
            <a:pPr>
              <a:lnSpc>
                <a:spcPct val="110000"/>
              </a:lnSpc>
              <a:spcBef>
                <a:spcPts val="2500"/>
              </a:spcBef>
            </a:pPr>
            <a:r>
              <a:rPr lang="pt-BR" sz="1600" b="1" noProof="0" dirty="0">
                <a:solidFill>
                  <a:srgbClr val="002060"/>
                </a:solidFill>
              </a:rPr>
              <a:t>Compromisso com Prazos</a:t>
            </a:r>
          </a:p>
          <a:p>
            <a:pPr>
              <a:lnSpc>
                <a:spcPct val="110000"/>
              </a:lnSpc>
            </a:pPr>
            <a:r>
              <a:rPr lang="pt-BR" sz="1600" noProof="0" dirty="0">
                <a:solidFill>
                  <a:srgbClr val="002060"/>
                </a:solidFill>
              </a:rPr>
              <a:t>Áreas demandadas devem responder em até noventa dias, assegurando previsibilidade e confiança no processo.</a:t>
            </a:r>
          </a:p>
        </p:txBody>
      </p:sp>
      <p:sp>
        <p:nvSpPr>
          <p:cNvPr id="4" name="CaixaDeTexto 3">
            <a:extLst>
              <a:ext uri="{FF2B5EF4-FFF2-40B4-BE49-F238E27FC236}">
                <a16:creationId xmlns:a16="http://schemas.microsoft.com/office/drawing/2014/main" id="{BCD77E28-CDB9-4A70-AE78-0EFBF49F715A}"/>
              </a:ext>
            </a:extLst>
          </p:cNvPr>
          <p:cNvSpPr txBox="1"/>
          <p:nvPr/>
        </p:nvSpPr>
        <p:spPr>
          <a:xfrm>
            <a:off x="91440" y="231386"/>
            <a:ext cx="7896168" cy="1145250"/>
          </a:xfrm>
          <a:prstGeom prst="rect">
            <a:avLst/>
          </a:prstGeom>
          <a:noFill/>
        </p:spPr>
        <p:txBody>
          <a:bodyPr wrap="square">
            <a:spAutoFit/>
          </a:bodyPr>
          <a:lstStyle/>
          <a:p>
            <a:pPr algn="ctr">
              <a:lnSpc>
                <a:spcPct val="70000"/>
              </a:lnSpc>
              <a:spcBef>
                <a:spcPct val="0"/>
              </a:spcBef>
            </a:pPr>
            <a:r>
              <a:rPr lang="pt-BR" sz="4700" b="1" noProof="0" dirty="0">
                <a:solidFill>
                  <a:srgbClr val="00B0F0"/>
                </a:solidFill>
                <a:latin typeface="+mj-lt"/>
                <a:ea typeface="+mj-ea"/>
                <a:cs typeface="+mj-cs"/>
              </a:rPr>
              <a:t>Participantes, Requisitos e Dinâmica de Funcionamento</a:t>
            </a:r>
          </a:p>
        </p:txBody>
      </p:sp>
      <p:pic>
        <p:nvPicPr>
          <p:cNvPr id="2" name="Content Placeholder 4" descr="Redes Sociais e Caderno">
            <a:extLst>
              <a:ext uri="{FF2B5EF4-FFF2-40B4-BE49-F238E27FC236}">
                <a16:creationId xmlns:a16="http://schemas.microsoft.com/office/drawing/2014/main" id="{7A1726E0-9DC5-D9C1-CE55-63B516741C56}"/>
              </a:ext>
            </a:extLst>
          </p:cNvPr>
          <p:cNvPicPr>
            <a:picLocks noChangeAspect="1"/>
          </p:cNvPicPr>
          <p:nvPr/>
        </p:nvPicPr>
        <p:blipFill>
          <a:blip r:embed="rId4"/>
          <a:stretch>
            <a:fillRect/>
          </a:stretch>
        </p:blipFill>
        <p:spPr>
          <a:xfrm>
            <a:off x="6572250" y="1608021"/>
            <a:ext cx="5271464" cy="3953598"/>
          </a:xfrm>
          <a:prstGeom prst="rect">
            <a:avLst/>
          </a:prstGeom>
        </p:spPr>
      </p:pic>
    </p:spTree>
    <p:extLst>
      <p:ext uri="{BB962C8B-B14F-4D97-AF65-F5344CB8AC3E}">
        <p14:creationId xmlns:p14="http://schemas.microsoft.com/office/powerpoint/2010/main" val="6516666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26">
          <a:extLst>
            <a:ext uri="{FF2B5EF4-FFF2-40B4-BE49-F238E27FC236}">
              <a16:creationId xmlns:a16="http://schemas.microsoft.com/office/drawing/2014/main" id="{914D29BE-A443-0200-9D2E-1C6135C3F15D}"/>
            </a:ext>
          </a:extLst>
        </p:cNvPr>
        <p:cNvGrpSpPr/>
        <p:nvPr/>
      </p:nvGrpSpPr>
      <p:grpSpPr>
        <a:xfrm>
          <a:off x="0" y="0"/>
          <a:ext cx="0" cy="0"/>
          <a:chOff x="0" y="0"/>
          <a:chExt cx="0" cy="0"/>
        </a:xfrm>
      </p:grpSpPr>
      <p:pic>
        <p:nvPicPr>
          <p:cNvPr id="827" name="Google Shape;827;p39" descr="Gráfico, Gráfico de cascata&#10;&#10;Descrição gerada automaticamente">
            <a:extLst>
              <a:ext uri="{FF2B5EF4-FFF2-40B4-BE49-F238E27FC236}">
                <a16:creationId xmlns:a16="http://schemas.microsoft.com/office/drawing/2014/main" id="{ECDB72E3-DE72-ED64-2C41-9379FBD0DA82}"/>
              </a:ext>
            </a:extLst>
          </p:cNvPr>
          <p:cNvPicPr preferRelativeResize="0"/>
          <p:nvPr/>
        </p:nvPicPr>
        <p:blipFill rotWithShape="1">
          <a:blip r:embed="rId3">
            <a:alphaModFix/>
          </a:blip>
          <a:srcRect/>
          <a:stretch/>
        </p:blipFill>
        <p:spPr>
          <a:xfrm>
            <a:off x="0" y="1"/>
            <a:ext cx="12192000" cy="6858000"/>
          </a:xfrm>
          <a:prstGeom prst="rect">
            <a:avLst/>
          </a:prstGeom>
          <a:noFill/>
          <a:ln>
            <a:noFill/>
          </a:ln>
        </p:spPr>
      </p:pic>
      <p:sp>
        <p:nvSpPr>
          <p:cNvPr id="3" name="CaixaDeTexto 2">
            <a:extLst>
              <a:ext uri="{FF2B5EF4-FFF2-40B4-BE49-F238E27FC236}">
                <a16:creationId xmlns:a16="http://schemas.microsoft.com/office/drawing/2014/main" id="{2ADF12DB-018C-D48B-508E-2A01A75293C3}"/>
              </a:ext>
            </a:extLst>
          </p:cNvPr>
          <p:cNvSpPr txBox="1"/>
          <p:nvPr/>
        </p:nvSpPr>
        <p:spPr>
          <a:xfrm>
            <a:off x="530352" y="1477910"/>
            <a:ext cx="6531459" cy="4414991"/>
          </a:xfrm>
          <a:prstGeom prst="rect">
            <a:avLst/>
          </a:prstGeom>
          <a:noFill/>
        </p:spPr>
        <p:txBody>
          <a:bodyPr wrap="square">
            <a:spAutoFit/>
          </a:bodyPr>
          <a:lstStyle/>
          <a:p>
            <a:pPr>
              <a:lnSpc>
                <a:spcPct val="110000"/>
              </a:lnSpc>
              <a:spcBef>
                <a:spcPts val="2500"/>
              </a:spcBef>
            </a:pPr>
            <a:r>
              <a:rPr lang="pt-BR" sz="1600" b="1" dirty="0">
                <a:solidFill>
                  <a:srgbClr val="002060"/>
                </a:solidFill>
              </a:rPr>
              <a:t>Limites Claros do Programa</a:t>
            </a:r>
          </a:p>
          <a:p>
            <a:pPr>
              <a:lnSpc>
                <a:spcPct val="110000"/>
              </a:lnSpc>
            </a:pPr>
            <a:r>
              <a:rPr lang="pt-BR" sz="1600" dirty="0">
                <a:solidFill>
                  <a:srgbClr val="002060"/>
                </a:solidFill>
              </a:rPr>
              <a:t>O programa exclui matérias com trâmite próprio, discussões constitucionais e atendimentos individuais para manter foco institucional.</a:t>
            </a:r>
          </a:p>
          <a:p>
            <a:pPr>
              <a:lnSpc>
                <a:spcPct val="110000"/>
              </a:lnSpc>
            </a:pPr>
            <a:endParaRPr lang="pt-BR" sz="1600" b="1" dirty="0">
              <a:solidFill>
                <a:srgbClr val="002060"/>
              </a:solidFill>
            </a:endParaRPr>
          </a:p>
          <a:p>
            <a:pPr>
              <a:lnSpc>
                <a:spcPct val="110000"/>
              </a:lnSpc>
            </a:pPr>
            <a:r>
              <a:rPr lang="pt-BR" sz="1600" b="1" dirty="0">
                <a:solidFill>
                  <a:srgbClr val="002060"/>
                </a:solidFill>
              </a:rPr>
              <a:t>Benefícios para a Administração Tributária</a:t>
            </a:r>
          </a:p>
          <a:p>
            <a:pPr>
              <a:lnSpc>
                <a:spcPct val="110000"/>
              </a:lnSpc>
            </a:pPr>
            <a:r>
              <a:rPr lang="pt-BR" sz="1600" dirty="0">
                <a:solidFill>
                  <a:srgbClr val="002060"/>
                </a:solidFill>
              </a:rPr>
              <a:t>Contribui para uma gestão tributária eficiente, orientada a riscos e serviços, identificando questões complexas antecipadamente.</a:t>
            </a:r>
          </a:p>
          <a:p>
            <a:pPr>
              <a:lnSpc>
                <a:spcPct val="110000"/>
              </a:lnSpc>
            </a:pPr>
            <a:endParaRPr lang="pt-BR" sz="1600" dirty="0">
              <a:solidFill>
                <a:srgbClr val="002060"/>
              </a:solidFill>
            </a:endParaRPr>
          </a:p>
          <a:p>
            <a:pPr>
              <a:lnSpc>
                <a:spcPct val="110000"/>
              </a:lnSpc>
            </a:pPr>
            <a:r>
              <a:rPr lang="pt-BR" sz="1600" b="1" dirty="0">
                <a:solidFill>
                  <a:srgbClr val="002060"/>
                </a:solidFill>
              </a:rPr>
              <a:t>Vantagens para a Sociedade</a:t>
            </a:r>
          </a:p>
          <a:p>
            <a:pPr>
              <a:lnSpc>
                <a:spcPct val="110000"/>
              </a:lnSpc>
            </a:pPr>
            <a:r>
              <a:rPr lang="pt-BR" sz="1600" dirty="0">
                <a:solidFill>
                  <a:srgbClr val="002060"/>
                </a:solidFill>
              </a:rPr>
              <a:t>Oferece canal institucional para esclarecimento, reduzindo incertezas e custos de conformidade para setores organizados.</a:t>
            </a:r>
          </a:p>
          <a:p>
            <a:pPr>
              <a:lnSpc>
                <a:spcPct val="110000"/>
              </a:lnSpc>
            </a:pPr>
            <a:endParaRPr lang="pt-BR" sz="1600" dirty="0">
              <a:solidFill>
                <a:srgbClr val="002060"/>
              </a:solidFill>
            </a:endParaRPr>
          </a:p>
          <a:p>
            <a:pPr>
              <a:lnSpc>
                <a:spcPct val="110000"/>
              </a:lnSpc>
            </a:pPr>
            <a:r>
              <a:rPr lang="pt-BR" sz="1600" b="1" dirty="0">
                <a:solidFill>
                  <a:srgbClr val="002060"/>
                </a:solidFill>
              </a:rPr>
              <a:t>Impacto Sistêmico e Transparência</a:t>
            </a:r>
          </a:p>
          <a:p>
            <a:pPr>
              <a:lnSpc>
                <a:spcPct val="110000"/>
              </a:lnSpc>
            </a:pPr>
            <a:r>
              <a:rPr lang="pt-BR" sz="1600" dirty="0">
                <a:solidFill>
                  <a:srgbClr val="002060"/>
                </a:solidFill>
              </a:rPr>
              <a:t>Reduz litigiosidade, fortalece transparência e previsibilidade no relacionamento fisco-contribuinte de forma cooperativa.</a:t>
            </a:r>
          </a:p>
        </p:txBody>
      </p:sp>
      <p:sp>
        <p:nvSpPr>
          <p:cNvPr id="4" name="CaixaDeTexto 3">
            <a:extLst>
              <a:ext uri="{FF2B5EF4-FFF2-40B4-BE49-F238E27FC236}">
                <a16:creationId xmlns:a16="http://schemas.microsoft.com/office/drawing/2014/main" id="{A374CB66-821D-0221-CB84-41D356961FD8}"/>
              </a:ext>
            </a:extLst>
          </p:cNvPr>
          <p:cNvSpPr txBox="1"/>
          <p:nvPr/>
        </p:nvSpPr>
        <p:spPr>
          <a:xfrm>
            <a:off x="347472" y="669527"/>
            <a:ext cx="11128248" cy="511037"/>
          </a:xfrm>
          <a:prstGeom prst="rect">
            <a:avLst/>
          </a:prstGeom>
          <a:noFill/>
        </p:spPr>
        <p:txBody>
          <a:bodyPr wrap="square">
            <a:spAutoFit/>
          </a:bodyPr>
          <a:lstStyle/>
          <a:p>
            <a:pPr algn="ctr">
              <a:lnSpc>
                <a:spcPct val="70000"/>
              </a:lnSpc>
              <a:spcBef>
                <a:spcPct val="0"/>
              </a:spcBef>
            </a:pPr>
            <a:r>
              <a:rPr lang="pt-BR" sz="3600" b="1" noProof="0" dirty="0">
                <a:solidFill>
                  <a:srgbClr val="00B0F0"/>
                </a:solidFill>
                <a:latin typeface="+mj-lt"/>
                <a:ea typeface="+mj-ea"/>
                <a:cs typeface="+mj-cs"/>
              </a:rPr>
              <a:t>Limites do Programa e Benefícios para a Conformidade</a:t>
            </a:r>
          </a:p>
        </p:txBody>
      </p:sp>
      <p:pic>
        <p:nvPicPr>
          <p:cNvPr id="6" name="Imagem 5">
            <a:extLst>
              <a:ext uri="{FF2B5EF4-FFF2-40B4-BE49-F238E27FC236}">
                <a16:creationId xmlns:a16="http://schemas.microsoft.com/office/drawing/2014/main" id="{3C2C5BE8-8F93-973A-973B-B131DFA1F805}"/>
              </a:ext>
            </a:extLst>
          </p:cNvPr>
          <p:cNvPicPr>
            <a:picLocks noChangeAspect="1"/>
          </p:cNvPicPr>
          <p:nvPr/>
        </p:nvPicPr>
        <p:blipFill>
          <a:blip r:embed="rId4"/>
          <a:stretch>
            <a:fillRect/>
          </a:stretch>
        </p:blipFill>
        <p:spPr>
          <a:xfrm>
            <a:off x="7061811" y="1477909"/>
            <a:ext cx="5130189" cy="4414991"/>
          </a:xfrm>
          <a:prstGeom prst="rect">
            <a:avLst/>
          </a:prstGeom>
        </p:spPr>
      </p:pic>
    </p:spTree>
    <p:extLst>
      <p:ext uri="{BB962C8B-B14F-4D97-AF65-F5344CB8AC3E}">
        <p14:creationId xmlns:p14="http://schemas.microsoft.com/office/powerpoint/2010/main" val="18928567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162D4-463A-534E-44EA-CF974F924F99}"/>
            </a:ext>
          </a:extLst>
        </p:cNvPr>
        <p:cNvGrpSpPr/>
        <p:nvPr/>
      </p:nvGrpSpPr>
      <p:grpSpPr>
        <a:xfrm>
          <a:off x="0" y="0"/>
          <a:ext cx="0" cy="0"/>
          <a:chOff x="0" y="0"/>
          <a:chExt cx="0" cy="0"/>
        </a:xfrm>
      </p:grpSpPr>
      <p:sp>
        <p:nvSpPr>
          <p:cNvPr id="3" name="Título 1">
            <a:extLst>
              <a:ext uri="{FF2B5EF4-FFF2-40B4-BE49-F238E27FC236}">
                <a16:creationId xmlns:a16="http://schemas.microsoft.com/office/drawing/2014/main" id="{625E1528-CB9B-8E18-4C31-6FD9E594812B}"/>
              </a:ext>
            </a:extLst>
          </p:cNvPr>
          <p:cNvSpPr txBox="1">
            <a:spLocks/>
          </p:cNvSpPr>
          <p:nvPr/>
        </p:nvSpPr>
        <p:spPr>
          <a:xfrm>
            <a:off x="544285" y="353193"/>
            <a:ext cx="10515600" cy="132556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rgbClr val="00B0F0"/>
                </a:solidFill>
              </a:rPr>
              <a:t>Flexível sempre que for possível, </a:t>
            </a:r>
            <a:br>
              <a:rPr lang="pt-BR" b="1" dirty="0">
                <a:solidFill>
                  <a:srgbClr val="00B0F0"/>
                </a:solidFill>
              </a:rPr>
            </a:br>
            <a:r>
              <a:rPr lang="pt-BR" b="1" dirty="0">
                <a:solidFill>
                  <a:srgbClr val="00B0F0"/>
                </a:solidFill>
              </a:rPr>
              <a:t>Estrita no que for necessário</a:t>
            </a:r>
          </a:p>
          <a:p>
            <a:pPr algn="r"/>
            <a:r>
              <a:rPr lang="es-ES" sz="2200" b="1" dirty="0">
                <a:solidFill>
                  <a:srgbClr val="00B0F0"/>
                </a:solidFill>
              </a:rPr>
              <a:t>OCDE, 2013</a:t>
            </a:r>
            <a:endParaRPr lang="pt-BR" sz="2200" b="1" dirty="0">
              <a:solidFill>
                <a:srgbClr val="00B0F0"/>
              </a:solidFill>
            </a:endParaRPr>
          </a:p>
        </p:txBody>
      </p:sp>
      <p:pic>
        <p:nvPicPr>
          <p:cNvPr id="2" name="Imagem 1">
            <a:extLst>
              <a:ext uri="{FF2B5EF4-FFF2-40B4-BE49-F238E27FC236}">
                <a16:creationId xmlns:a16="http://schemas.microsoft.com/office/drawing/2014/main" id="{F71BB11C-FD7B-AEF0-F7E8-1D1652E42F62}"/>
              </a:ext>
            </a:extLst>
          </p:cNvPr>
          <p:cNvPicPr>
            <a:picLocks noChangeAspect="1"/>
          </p:cNvPicPr>
          <p:nvPr/>
        </p:nvPicPr>
        <p:blipFill>
          <a:blip r:embed="rId3"/>
          <a:stretch>
            <a:fillRect/>
          </a:stretch>
        </p:blipFill>
        <p:spPr>
          <a:xfrm>
            <a:off x="10345614" y="6128238"/>
            <a:ext cx="1846386" cy="729762"/>
          </a:xfrm>
          <a:prstGeom prst="rect">
            <a:avLst/>
          </a:prstGeom>
        </p:spPr>
      </p:pic>
      <p:pic>
        <p:nvPicPr>
          <p:cNvPr id="5" name="Imagem 4">
            <a:extLst>
              <a:ext uri="{FF2B5EF4-FFF2-40B4-BE49-F238E27FC236}">
                <a16:creationId xmlns:a16="http://schemas.microsoft.com/office/drawing/2014/main" id="{3E535C1A-37A8-AA24-247D-3FF2CC48C026}"/>
              </a:ext>
            </a:extLst>
          </p:cNvPr>
          <p:cNvPicPr>
            <a:picLocks noChangeAspect="1"/>
          </p:cNvPicPr>
          <p:nvPr/>
        </p:nvPicPr>
        <p:blipFill>
          <a:blip r:embed="rId4"/>
          <a:stretch>
            <a:fillRect/>
          </a:stretch>
        </p:blipFill>
        <p:spPr>
          <a:xfrm>
            <a:off x="1337732" y="1763453"/>
            <a:ext cx="10041467" cy="4260472"/>
          </a:xfrm>
          <a:prstGeom prst="rect">
            <a:avLst/>
          </a:prstGeom>
        </p:spPr>
      </p:pic>
      <p:sp>
        <p:nvSpPr>
          <p:cNvPr id="6" name="Título 1">
            <a:extLst>
              <a:ext uri="{FF2B5EF4-FFF2-40B4-BE49-F238E27FC236}">
                <a16:creationId xmlns:a16="http://schemas.microsoft.com/office/drawing/2014/main" id="{132D2435-7D62-9A1C-D051-B89727BA2DF9}"/>
              </a:ext>
            </a:extLst>
          </p:cNvPr>
          <p:cNvSpPr txBox="1">
            <a:spLocks/>
          </p:cNvSpPr>
          <p:nvPr/>
        </p:nvSpPr>
        <p:spPr>
          <a:xfrm>
            <a:off x="338668" y="5769033"/>
            <a:ext cx="10515600" cy="889462"/>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solidFill>
                  <a:srgbClr val="00B0F0"/>
                </a:solidFill>
              </a:rPr>
              <a:t>Compliance </a:t>
            </a:r>
            <a:r>
              <a:rPr lang="pt-BR" b="1" dirty="0">
                <a:solidFill>
                  <a:srgbClr val="00B050"/>
                </a:solidFill>
              </a:rPr>
              <a:t>e</a:t>
            </a:r>
            <a:r>
              <a:rPr lang="pt-BR" b="1" dirty="0">
                <a:solidFill>
                  <a:srgbClr val="00B0F0"/>
                </a:solidFill>
              </a:rPr>
              <a:t> </a:t>
            </a:r>
            <a:r>
              <a:rPr lang="en-US" b="1" dirty="0">
                <a:solidFill>
                  <a:srgbClr val="00B0F0"/>
                </a:solidFill>
              </a:rPr>
              <a:t>Enforcement</a:t>
            </a:r>
            <a:endParaRPr lang="en-US" sz="2200" b="1" dirty="0">
              <a:solidFill>
                <a:srgbClr val="00B0F0"/>
              </a:solidFill>
            </a:endParaRPr>
          </a:p>
        </p:txBody>
      </p:sp>
    </p:spTree>
    <p:extLst>
      <p:ext uri="{BB962C8B-B14F-4D97-AF65-F5344CB8AC3E}">
        <p14:creationId xmlns:p14="http://schemas.microsoft.com/office/powerpoint/2010/main" val="423236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Uma imagem contendo Logotipo&#10;&#10;Descrição gerada automaticamente">
            <a:extLst>
              <a:ext uri="{FF2B5EF4-FFF2-40B4-BE49-F238E27FC236}">
                <a16:creationId xmlns:a16="http://schemas.microsoft.com/office/drawing/2014/main" id="{26E2F64E-5E51-BE2C-ECE8-8BFC8C3A3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Imagem 3" descr="Logotipo, nome da empresa&#10;&#10;Descrição gerada automaticamente">
            <a:extLst>
              <a:ext uri="{FF2B5EF4-FFF2-40B4-BE49-F238E27FC236}">
                <a16:creationId xmlns:a16="http://schemas.microsoft.com/office/drawing/2014/main" id="{5DBFC49E-7392-4F6B-CF3A-2E628170CD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45860" y="6064818"/>
            <a:ext cx="1168337" cy="793183"/>
          </a:xfrm>
          <a:prstGeom prst="rect">
            <a:avLst/>
          </a:prstGeom>
        </p:spPr>
      </p:pic>
      <p:sp>
        <p:nvSpPr>
          <p:cNvPr id="2" name="CaixaDeTexto 1">
            <a:extLst>
              <a:ext uri="{FF2B5EF4-FFF2-40B4-BE49-F238E27FC236}">
                <a16:creationId xmlns:a16="http://schemas.microsoft.com/office/drawing/2014/main" id="{91EDABF6-65CF-8829-C9C0-0F5D882E5DB9}"/>
              </a:ext>
            </a:extLst>
          </p:cNvPr>
          <p:cNvSpPr txBox="1"/>
          <p:nvPr/>
        </p:nvSpPr>
        <p:spPr>
          <a:xfrm>
            <a:off x="57780" y="1306200"/>
            <a:ext cx="12006000" cy="1388693"/>
          </a:xfrm>
          <a:prstGeom prst="rect">
            <a:avLst/>
          </a:prstGeom>
          <a:noFill/>
        </p:spPr>
        <p:txBody>
          <a:bodyPr wrap="square" lIns="107168" tIns="53584" rIns="107168" bIns="53584" anchor="t">
            <a:spAutoFit/>
          </a:bodyPr>
          <a:lstStyle/>
          <a:p>
            <a:pPr algn="ctr"/>
            <a:r>
              <a:rPr lang="pt-BR" sz="8321" b="1" dirty="0">
                <a:solidFill>
                  <a:srgbClr val="002060"/>
                </a:solidFill>
                <a:latin typeface="Calibri"/>
                <a:cs typeface="Arabic Typesetting"/>
              </a:rPr>
              <a:t>Obrigado pela Atenção!</a:t>
            </a:r>
          </a:p>
        </p:txBody>
      </p:sp>
      <p:sp>
        <p:nvSpPr>
          <p:cNvPr id="3" name="CaixaDeTexto 2">
            <a:extLst>
              <a:ext uri="{FF2B5EF4-FFF2-40B4-BE49-F238E27FC236}">
                <a16:creationId xmlns:a16="http://schemas.microsoft.com/office/drawing/2014/main" id="{F67C13BE-95FD-84D5-126A-0042A8D20B8B}"/>
              </a:ext>
            </a:extLst>
          </p:cNvPr>
          <p:cNvSpPr txBox="1"/>
          <p:nvPr/>
        </p:nvSpPr>
        <p:spPr>
          <a:xfrm>
            <a:off x="2460567" y="3072293"/>
            <a:ext cx="7053630" cy="1559702"/>
          </a:xfrm>
          <a:prstGeom prst="rect">
            <a:avLst/>
          </a:prstGeom>
          <a:noFill/>
        </p:spPr>
        <p:txBody>
          <a:bodyPr wrap="square" lIns="107168" tIns="53584" rIns="107168" bIns="53584" anchor="t">
            <a:spAutoFit/>
          </a:bodyPr>
          <a:lstStyle/>
          <a:p>
            <a:pPr algn="ctr"/>
            <a:r>
              <a:rPr lang="pt-BR" sz="3750" b="1" dirty="0">
                <a:solidFill>
                  <a:srgbClr val="002060"/>
                </a:solidFill>
                <a:ea typeface="Calibri"/>
                <a:cs typeface="Calibri"/>
              </a:rPr>
              <a:t>CHRISTIANO ROCHA PINHEIRO</a:t>
            </a:r>
          </a:p>
          <a:p>
            <a:pPr algn="ctr"/>
            <a:r>
              <a:rPr lang="pt-BR" sz="2400" dirty="0">
                <a:solidFill>
                  <a:srgbClr val="002060"/>
                </a:solidFill>
                <a:ea typeface="Calibri"/>
                <a:cs typeface="Calibri"/>
              </a:rPr>
              <a:t>Auditor-Fiscal da Receita Federal do Brasil</a:t>
            </a:r>
          </a:p>
          <a:p>
            <a:pPr algn="ctr"/>
            <a:r>
              <a:rPr lang="pt-BR" sz="3282" dirty="0">
                <a:solidFill>
                  <a:srgbClr val="002060"/>
                </a:solidFill>
                <a:ea typeface="Calibri"/>
                <a:cs typeface="Calibri"/>
                <a:hlinkClick r:id="rId5"/>
              </a:rPr>
              <a:t>Christiano.Pinheiro@rfb.gov.br</a:t>
            </a:r>
            <a:endParaRPr lang="pt-BR" sz="3282" dirty="0">
              <a:solidFill>
                <a:srgbClr val="002060"/>
              </a:solidFill>
              <a:ea typeface="Calibri"/>
              <a:cs typeface="Calibri"/>
            </a:endParaRPr>
          </a:p>
        </p:txBody>
      </p:sp>
      <p:sp>
        <p:nvSpPr>
          <p:cNvPr id="6" name="CaixaDeTexto 5">
            <a:extLst>
              <a:ext uri="{FF2B5EF4-FFF2-40B4-BE49-F238E27FC236}">
                <a16:creationId xmlns:a16="http://schemas.microsoft.com/office/drawing/2014/main" id="{D54BAC40-66D0-B058-145B-CB8705D987DB}"/>
              </a:ext>
            </a:extLst>
          </p:cNvPr>
          <p:cNvSpPr txBox="1"/>
          <p:nvPr/>
        </p:nvSpPr>
        <p:spPr>
          <a:xfrm>
            <a:off x="639929" y="4819866"/>
            <a:ext cx="10561240" cy="757623"/>
          </a:xfrm>
          <a:prstGeom prst="rect">
            <a:avLst/>
          </a:prstGeom>
          <a:noFill/>
        </p:spPr>
        <p:txBody>
          <a:bodyPr wrap="square" lIns="107168" tIns="53584" rIns="107168" bIns="53584" anchor="t">
            <a:spAutoFit/>
          </a:bodyPr>
          <a:lstStyle/>
          <a:p>
            <a:pPr algn="ctr"/>
            <a:r>
              <a:rPr lang="pt-BR" sz="2110" dirty="0">
                <a:solidFill>
                  <a:srgbClr val="002060"/>
                </a:solidFill>
                <a:latin typeface="Calibri"/>
                <a:cs typeface="Calibri"/>
              </a:rPr>
              <a:t>Superintendência da RFB na 4ª Região Fiscal (SRRF04)​</a:t>
            </a:r>
            <a:endParaRPr lang="pt-BR" sz="2110" dirty="0">
              <a:solidFill>
                <a:srgbClr val="002060"/>
              </a:solidFill>
              <a:latin typeface="Calibri"/>
              <a:ea typeface="Calibri"/>
              <a:cs typeface="Calibri"/>
            </a:endParaRPr>
          </a:p>
          <a:p>
            <a:pPr algn="ctr"/>
            <a:r>
              <a:rPr lang="pt-BR" sz="2110" dirty="0">
                <a:solidFill>
                  <a:srgbClr val="002060"/>
                </a:solidFill>
                <a:ea typeface="Calibri"/>
                <a:cs typeface="Calibri"/>
              </a:rPr>
              <a:t>Delegacia da RFB em João Pessoa/PB (DRF/JPA)</a:t>
            </a:r>
          </a:p>
        </p:txBody>
      </p:sp>
    </p:spTree>
    <p:extLst>
      <p:ext uri="{BB962C8B-B14F-4D97-AF65-F5344CB8AC3E}">
        <p14:creationId xmlns:p14="http://schemas.microsoft.com/office/powerpoint/2010/main" val="140979267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aminho dos Doces">
  <a:themeElements>
    <a:clrScheme name="Custom 68">
      <a:dk1>
        <a:sysClr val="windowText" lastClr="000000"/>
      </a:dk1>
      <a:lt1>
        <a:sysClr val="window" lastClr="FFFFFF"/>
      </a:lt1>
      <a:dk2>
        <a:srgbClr val="3D47A1"/>
      </a:dk2>
      <a:lt2>
        <a:srgbClr val="F7F7F7"/>
      </a:lt2>
      <a:accent1>
        <a:srgbClr val="FF3C4A"/>
      </a:accent1>
      <a:accent2>
        <a:srgbClr val="FEB2CE"/>
      </a:accent2>
      <a:accent3>
        <a:srgbClr val="FF9838"/>
      </a:accent3>
      <a:accent4>
        <a:srgbClr val="00BE6A"/>
      </a:accent4>
      <a:accent5>
        <a:srgbClr val="00AFE8"/>
      </a:accent5>
      <a:accent6>
        <a:srgbClr val="886DCA"/>
      </a:accent6>
      <a:hlink>
        <a:srgbClr val="0563C1"/>
      </a:hlink>
      <a:folHlink>
        <a:srgbClr val="954F72"/>
      </a:folHlink>
    </a:clrScheme>
    <a:fontScheme name="Custom 1">
      <a:majorFont>
        <a:latin typeface="Verdana Pro Black"/>
        <a:ea typeface=""/>
        <a:cs typeface=""/>
      </a:majorFont>
      <a:minorFont>
        <a:latin typeface="Corbel"/>
        <a:ea typeface=""/>
        <a:cs typeface=""/>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ndy Lane_win32_V7" id="{9A800ADD-4FAA-4087-AE2F-00FA44405938}" vid="{5D51005B-B04D-4531-A632-C9A5C988D0B8}"/>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f49aa43-822a-4c20-9670-db7700bf1eb0}" enabled="0" method="" siteId="{6f49aa43-822a-4c20-9670-db7700bf1eb0}" removed="1"/>
</clbl:labelList>
</file>

<file path=docProps/app.xml><?xml version="1.0" encoding="utf-8"?>
<Properties xmlns="http://schemas.openxmlformats.org/officeDocument/2006/extended-properties" xmlns:vt="http://schemas.openxmlformats.org/officeDocument/2006/docPropsVTypes">
  <TotalTime>4398</TotalTime>
  <Words>4225</Words>
  <Application>Microsoft Office PowerPoint</Application>
  <PresentationFormat>Widescreen</PresentationFormat>
  <Paragraphs>470</Paragraphs>
  <Slides>52</Slides>
  <Notes>44</Notes>
  <HiddenSlides>0</HiddenSlides>
  <MMClips>0</MMClips>
  <ScaleCrop>false</ScaleCrop>
  <HeadingPairs>
    <vt:vector size="6" baseType="variant">
      <vt:variant>
        <vt:lpstr>Fontes usadas</vt:lpstr>
      </vt:variant>
      <vt:variant>
        <vt:i4>14</vt:i4>
      </vt:variant>
      <vt:variant>
        <vt:lpstr>Tema</vt:lpstr>
      </vt:variant>
      <vt:variant>
        <vt:i4>2</vt:i4>
      </vt:variant>
      <vt:variant>
        <vt:lpstr>Títulos de slides</vt:lpstr>
      </vt:variant>
      <vt:variant>
        <vt:i4>52</vt:i4>
      </vt:variant>
    </vt:vector>
  </HeadingPairs>
  <TitlesOfParts>
    <vt:vector size="68" baseType="lpstr">
      <vt:lpstr>Aharoni</vt:lpstr>
      <vt:lpstr>Aptos</vt:lpstr>
      <vt:lpstr>Aptos Display</vt:lpstr>
      <vt:lpstr>Arial</vt:lpstr>
      <vt:lpstr>Calibri</vt:lpstr>
      <vt:lpstr>Corbel</vt:lpstr>
      <vt:lpstr>Courier New</vt:lpstr>
      <vt:lpstr>rawline</vt:lpstr>
      <vt:lpstr>rawline</vt:lpstr>
      <vt:lpstr>Roboto</vt:lpstr>
      <vt:lpstr>Segoe UI</vt:lpstr>
      <vt:lpstr>Trade Gothic Next</vt:lpstr>
      <vt:lpstr>Verdana Pro Black</vt:lpstr>
      <vt:lpstr>Wingdings</vt:lpstr>
      <vt:lpstr>Tema do Office</vt:lpstr>
      <vt:lpstr>Caminho dos Doces</vt:lpstr>
      <vt:lpstr>Apresentação do PowerPoint</vt:lpstr>
      <vt:lpstr>Apresentação do PowerPoint</vt:lpstr>
      <vt:lpstr>Aproximadamente 90% dos créditos tributários federais é constituída sem lançamento de ofício, mas induzida pela percepção de risco, por declaração do contribuinte.</vt:lpstr>
      <vt:lpstr>Um terço do crédito tributário constituído por lançamento de ofício é efetivamente recolhido, mas isso demora mais de 20 anos</vt:lpstr>
      <vt:lpstr>Apresentação do PowerPoint</vt:lpstr>
      <vt:lpstr>CONFORMIDADE É O OBJETIVO DA RECEITA FEDERAL ENGLOBA DIFERENTES TIPOS DE ESTRATÉGIAS</vt:lpstr>
      <vt:lpstr>Apresentação do PowerPoint</vt:lpstr>
      <vt:lpstr>Contexto Legal</vt:lpstr>
      <vt:lpstr>Apresentação do PowerPoint</vt:lpstr>
      <vt:lpstr>Apresentação do PowerPoint</vt:lpstr>
      <vt:lpstr>Apresentação do PowerPoint</vt:lpstr>
      <vt:lpstr>Apresentação do PowerPoint</vt:lpstr>
      <vt:lpstr>Apresentação do PowerPoint</vt:lpstr>
      <vt:lpstr>Apresentação do PowerPoint</vt:lpstr>
      <vt:lpstr>Números do Sintonia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Vertentes do OEA</vt:lpstr>
      <vt:lpstr>OEA Segurança</vt:lpstr>
      <vt:lpstr>OEA Conformidade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Receita Federal do Brasil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Sergio Akira Fujita</dc:creator>
  <cp:lastModifiedBy>Christiano Rocha Pinheiro</cp:lastModifiedBy>
  <cp:revision>36</cp:revision>
  <cp:lastPrinted>2026-07-06T20:17:19Z</cp:lastPrinted>
  <dcterms:created xsi:type="dcterms:W3CDTF">2024-09-30T15:51:36Z</dcterms:created>
  <dcterms:modified xsi:type="dcterms:W3CDTF">2026-07-08T15:36:32Z</dcterms:modified>
</cp:coreProperties>
</file>